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8" r:id="rId3"/>
    <p:sldId id="260" r:id="rId4"/>
    <p:sldId id="263" r:id="rId5"/>
    <p:sldId id="282" r:id="rId6"/>
    <p:sldId id="262" r:id="rId7"/>
    <p:sldId id="280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4" r:id="rId16"/>
    <p:sldId id="278" r:id="rId17"/>
    <p:sldId id="279" r:id="rId18"/>
    <p:sldId id="271" r:id="rId19"/>
    <p:sldId id="272" r:id="rId20"/>
    <p:sldId id="273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714" y="-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2EFBC-8C24-4BC0-9FB3-F4315A0D9B82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A9BB5-1259-40CB-9FAD-A78C712DA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2EFBC-8C24-4BC0-9FB3-F4315A0D9B82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A9BB5-1259-40CB-9FAD-A78C712DA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2EFBC-8C24-4BC0-9FB3-F4315A0D9B82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A9BB5-1259-40CB-9FAD-A78C712DA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2EFBC-8C24-4BC0-9FB3-F4315A0D9B82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A9BB5-1259-40CB-9FAD-A78C712DA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2EFBC-8C24-4BC0-9FB3-F4315A0D9B82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A9BB5-1259-40CB-9FAD-A78C712DA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2EFBC-8C24-4BC0-9FB3-F4315A0D9B82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A9BB5-1259-40CB-9FAD-A78C712DA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2EFBC-8C24-4BC0-9FB3-F4315A0D9B82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A9BB5-1259-40CB-9FAD-A78C712DA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2EFBC-8C24-4BC0-9FB3-F4315A0D9B82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A9BB5-1259-40CB-9FAD-A78C712DA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2EFBC-8C24-4BC0-9FB3-F4315A0D9B82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A9BB5-1259-40CB-9FAD-A78C712DA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2EFBC-8C24-4BC0-9FB3-F4315A0D9B82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A9BB5-1259-40CB-9FAD-A78C712DA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2EFBC-8C24-4BC0-9FB3-F4315A0D9B82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A9BB5-1259-40CB-9FAD-A78C712DA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2EFBC-8C24-4BC0-9FB3-F4315A0D9B82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A9BB5-1259-40CB-9FAD-A78C712DA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0"/>
            <a:ext cx="9144000" cy="5142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0"/>
            <a:ext cx="9144000" cy="5142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-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0"/>
            <a:ext cx="9144000" cy="5142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-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26" name="Picture 2" descr="C:\Users\amanpannu\Downloads\CSR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8300" y="-204788"/>
            <a:ext cx="9882188" cy="5553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manpannu\Downloads\CSR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8300" y="-204788"/>
            <a:ext cx="9882188" cy="5553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-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0"/>
            <a:ext cx="9144000" cy="5142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-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0"/>
            <a:ext cx="9144000" cy="5142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-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0"/>
            <a:ext cx="9144000" cy="5142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-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-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0"/>
            <a:ext cx="9144000" cy="5142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-05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0"/>
            <a:ext cx="9144000" cy="5142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-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0"/>
            <a:ext cx="9144000" cy="5142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-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-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0"/>
            <a:ext cx="9144000" cy="5142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-08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0"/>
            <a:ext cx="9144000" cy="5142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p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0"/>
            <a:ext cx="9144000" cy="5142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0</Words>
  <Application>Microsoft Office PowerPoint</Application>
  <PresentationFormat>On-screen Show (16:9)</PresentationFormat>
  <Paragraphs>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amanpannu</dc:creator>
  <cp:lastModifiedBy>amanpannu</cp:lastModifiedBy>
  <cp:revision>19</cp:revision>
  <dcterms:created xsi:type="dcterms:W3CDTF">2017-05-22T18:36:02Z</dcterms:created>
  <dcterms:modified xsi:type="dcterms:W3CDTF">2018-03-19T06:23:32Z</dcterms:modified>
</cp:coreProperties>
</file>