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4_0.xml" ContentType="application/vnd.ms-powerpoint.comments+xml"/>
  <Override PartName="/ppt/comments/modernComment_10F_0.xml" ContentType="application/vnd.ms-powerpoint.comments+xml"/>
  <Override PartName="/ppt/comments/modernComment_127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  <p:sldMasterId id="2147483678" r:id="rId4"/>
  </p:sldMasterIdLst>
  <p:notesMasterIdLst>
    <p:notesMasterId r:id="rId27"/>
  </p:notesMasterIdLst>
  <p:sldIdLst>
    <p:sldId id="282" r:id="rId5"/>
    <p:sldId id="257" r:id="rId6"/>
    <p:sldId id="283" r:id="rId7"/>
    <p:sldId id="260" r:id="rId8"/>
    <p:sldId id="284" r:id="rId9"/>
    <p:sldId id="285" r:id="rId10"/>
    <p:sldId id="286" r:id="rId11"/>
    <p:sldId id="297" r:id="rId12"/>
    <p:sldId id="299" r:id="rId13"/>
    <p:sldId id="280" r:id="rId14"/>
    <p:sldId id="266" r:id="rId15"/>
    <p:sldId id="258" r:id="rId16"/>
    <p:sldId id="259" r:id="rId17"/>
    <p:sldId id="294" r:id="rId18"/>
    <p:sldId id="270" r:id="rId19"/>
    <p:sldId id="271" r:id="rId20"/>
    <p:sldId id="295" r:id="rId21"/>
    <p:sldId id="273" r:id="rId22"/>
    <p:sldId id="296" r:id="rId23"/>
    <p:sldId id="263" r:id="rId24"/>
    <p:sldId id="277" r:id="rId25"/>
    <p:sldId id="264" r:id="rId26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4576BD-8B8A-EE5C-177C-62F42BEF2BD8}" name="Gourav Chutani" initials="GC" userId="S::gouravchutani@dcmshriram.com::9f72d1b5-b33f-49ad-a442-51cfae5722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4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omments/modernComment_10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9300E3-4D89-4DCA-979B-E2539322B3FB}" authorId="{2D4576BD-8B8A-EE5C-177C-62F42BEF2BD8}" created="2026-06-19T08:56:02.54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0"/>
      <ac:spMk id="12" creationId="{00000000-0000-0000-0000-000000000000}"/>
      <ac:txMk cp="0" len="4">
        <ac:context len="13" hash="1690368388"/>
      </ac:txMk>
    </ac:txMkLst>
    <p188:pos x="655084" y="326247"/>
    <p188:txBody>
      <a:bodyPr/>
      <a:lstStyle/>
      <a:p>
        <a:r>
          <a:rPr lang="en-US"/>
          <a:t>This number should be 2327 as per BRSR reported numbers. Also, 6609 Employees Count includes 2327 Workers. We may add a note as for any reader looking at this page, it can be assumed that total count in 6609+2327 which is incorrect. </a:t>
        </a:r>
      </a:p>
    </p188:txBody>
  </p188:cm>
</p188:cmLst>
</file>

<file path=ppt/comments/modernComment_10F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4AA542-88ED-4CB5-948C-67B0229E905D}" authorId="{2D4576BD-8B8A-EE5C-177C-62F42BEF2BD8}" created="2026-06-19T04:24:18.29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28" creationId="{00000000-0000-0000-0000-000000000000}"/>
      <ac:txMk cp="0" len="9">
        <ac:context len="35" hash="3181210972"/>
      </ac:txMk>
    </ac:txMkLst>
    <p188:pos x="1050943" y="324345"/>
    <p188:txBody>
      <a:bodyPr/>
      <a:lstStyle/>
      <a:p>
        <a:r>
          <a:rPr lang="en-US"/>
          <a:t>Number updated</a:t>
        </a:r>
      </a:p>
    </p188:txBody>
  </p188:cm>
  <p188:cm id="{8F9F51A7-2E76-461F-A9B1-5F36F038ED1D}" authorId="{2D4576BD-8B8A-EE5C-177C-62F42BEF2BD8}" created="2026-06-19T04:25:12.79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34" creationId="{00000000-0000-0000-0000-000000000000}"/>
      <ac:txMk cp="0" len="9">
        <ac:context len="35" hash="1884872285"/>
      </ac:txMk>
    </ac:txMkLst>
    <p188:pos x="1046287" y="325839"/>
    <p188:txBody>
      <a:bodyPr/>
      <a:lstStyle/>
      <a:p>
        <a:r>
          <a:rPr lang="en-US"/>
          <a:t>Number updated</a:t>
        </a:r>
      </a:p>
    </p188:txBody>
  </p188:cm>
  <p188:cm id="{3F95ADA1-7A6F-4B2D-B086-03A432C6B49C}" authorId="{2D4576BD-8B8A-EE5C-177C-62F42BEF2BD8}" created="2026-06-19T04:25:36.0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35" creationId="{00000000-0000-0000-0000-000000000000}"/>
      <ac:txMk cp="0" len="3">
        <ac:context len="62" hash="3037677021"/>
      </ac:txMk>
    </ac:txMkLst>
    <p188:pos x="1311977" y="323678"/>
    <p188:txBody>
      <a:bodyPr/>
      <a:lstStyle/>
      <a:p>
        <a:r>
          <a:rPr lang="en-US"/>
          <a:t>Number updated</a:t>
        </a:r>
      </a:p>
    </p188:txBody>
  </p188:cm>
  <p188:cm id="{21231E0C-4501-4034-A756-87772579CE85}" authorId="{2D4576BD-8B8A-EE5C-177C-62F42BEF2BD8}" created="2026-06-19T04:25:58.23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32" creationId="{00000000-0000-0000-0000-000000000000}"/>
      <ac:txMk cp="0" len="6">
        <ac:context len="32" hash="774640143"/>
      </ac:txMk>
    </ac:txMkLst>
    <p188:pos x="1079718" y="326273"/>
    <p188:txBody>
      <a:bodyPr/>
      <a:lstStyle/>
      <a:p>
        <a:r>
          <a:rPr lang="en-US"/>
          <a:t>Number updated</a:t>
        </a:r>
      </a:p>
    </p188:txBody>
  </p188:cm>
  <p188:cm id="{205C5EFE-4498-42AF-A4FA-C18A0F81EA97}" authorId="{2D4576BD-8B8A-EE5C-177C-62F42BEF2BD8}" created="2026-06-19T04:26:48.02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29" creationId="{00000000-0000-0000-0000-000000000000}"/>
      <ac:txMk cp="0" len="17">
        <ac:context len="19" hash="4185102193"/>
      </ac:txMk>
    </ac:txMkLst>
    <p188:pos x="1492077" y="331504"/>
    <p188:txBody>
      <a:bodyPr/>
      <a:lstStyle/>
      <a:p>
        <a:r>
          <a:rPr lang="en-US"/>
          <a:t>Number updated</a:t>
        </a:r>
      </a:p>
    </p188:txBody>
  </p188:cm>
  <p188:cm id="{D3D61091-6EEC-439B-A57F-EFC3120711D7}" authorId="{2D4576BD-8B8A-EE5C-177C-62F42BEF2BD8}" created="2026-06-19T04:27:26.65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37" creationId="{00000000-0000-0000-0000-000000000000}"/>
      <ac:txMk cp="0" len="3">
        <ac:context len="43" hash="1072223722"/>
      </ac:txMk>
    </ac:txMkLst>
    <p188:pos x="1048633" y="323305"/>
    <p188:txBody>
      <a:bodyPr/>
      <a:lstStyle/>
      <a:p>
        <a:r>
          <a:rPr lang="en-US"/>
          <a:t>Number updated</a:t>
        </a:r>
      </a:p>
    </p188:txBody>
  </p188:cm>
  <p188:cm id="{799CFAAD-E2D0-4663-AACA-CB430785D686}" authorId="{2D4576BD-8B8A-EE5C-177C-62F42BEF2BD8}" created="2026-06-19T04:28:00.4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46" creationId="{00000000-0000-0000-0000-000000000000}"/>
      <ac:txMk cp="0" len="5">
        <ac:context len="22" hash="1836510546"/>
      </ac:txMk>
    </ac:txMkLst>
    <p188:pos x="1005126" y="348597"/>
    <p188:txBody>
      <a:bodyPr/>
      <a:lstStyle/>
      <a:p>
        <a:r>
          <a:rPr lang="en-US"/>
          <a:t>Number updated</a:t>
        </a:r>
      </a:p>
    </p188:txBody>
  </p188:cm>
  <p188:cm id="{2C926CB8-F56C-4F8D-8C31-E8EF27967FA2}" authorId="{2D4576BD-8B8A-EE5C-177C-62F42BEF2BD8}" created="2026-06-19T04:28:33.24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51" creationId="{00000000-0000-0000-0000-000000000000}"/>
      <ac:txMk cp="0" len="26">
        <ac:context len="27" hash="1169435084"/>
      </ac:txMk>
    </ac:txMkLst>
    <p188:pos x="963570" y="348344"/>
    <p188:txBody>
      <a:bodyPr/>
      <a:lstStyle/>
      <a:p>
        <a:r>
          <a:rPr lang="en-US"/>
          <a:t>To be checked with F&amp;A Team</a:t>
        </a:r>
      </a:p>
    </p188:txBody>
  </p188:cm>
  <p188:cm id="{CDC2A685-A405-4A8A-AA24-C1EF8B95DA1F}" authorId="{2D4576BD-8B8A-EE5C-177C-62F42BEF2BD8}" created="2026-06-19T04:29:28.6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48" creationId="{00000000-0000-0000-0000-000000000000}"/>
      <ac:txMk cp="0" len="12">
        <ac:context len="24" hash="425931288"/>
      </ac:txMk>
    </ac:txMkLst>
    <p188:pos x="733705" y="366863"/>
    <p188:txBody>
      <a:bodyPr/>
      <a:lstStyle/>
      <a:p>
        <a:r>
          <a:rPr lang="en-US"/>
          <a:t>Number updated</a:t>
        </a:r>
      </a:p>
    </p188:txBody>
  </p188:cm>
  <p188:cm id="{C503515F-DD4A-4278-804A-5ED4DE2EF0A0}" authorId="{2D4576BD-8B8A-EE5C-177C-62F42BEF2BD8}" created="2026-06-19T04:29:57.33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50" creationId="{00000000-0000-0000-0000-000000000000}"/>
      <ac:txMk cp="0" len="21">
        <ac:context len="62" hash="3205190896"/>
      </ac:txMk>
    </ac:txMkLst>
    <p188:pos x="1408111" y="326781"/>
    <p188:txBody>
      <a:bodyPr/>
      <a:lstStyle/>
      <a:p>
        <a:r>
          <a:rPr lang="en-US"/>
          <a:t>Number updated</a:t>
        </a:r>
      </a:p>
    </p188:txBody>
  </p188:cm>
  <p188:cm id="{BABF78F2-46ED-4798-A810-5DC0A7CE86A2}" authorId="{2D4576BD-8B8A-EE5C-177C-62F42BEF2BD8}" created="2026-06-19T04:32:03.23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49" creationId="{00000000-0000-0000-0000-000000000000}"/>
      <ac:txMk cp="0" len="7">
        <ac:context len="63" hash="2101577079"/>
      </ac:txMk>
    </ac:txMkLst>
    <p188:pos x="1328237" y="323875"/>
    <p188:txBody>
      <a:bodyPr/>
      <a:lstStyle/>
      <a:p>
        <a:r>
          <a:rPr lang="en-US"/>
          <a:t>Number updated</a:t>
        </a:r>
      </a:p>
    </p188:txBody>
  </p188:cm>
  <p188:cm id="{DFA36BFE-8E9D-4647-A9B0-B0506023212B}" authorId="{2D4576BD-8B8A-EE5C-177C-62F42BEF2BD8}" created="2026-06-19T04:33:12.90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47" creationId="{00000000-0000-0000-0000-000000000000}"/>
      <ac:txMk cp="0" len="8">
        <ac:context len="55" hash="2527994524"/>
      </ac:txMk>
    </ac:txMkLst>
    <p188:pos x="1348272" y="327437"/>
    <p188:txBody>
      <a:bodyPr/>
      <a:lstStyle/>
      <a:p>
        <a:r>
          <a:rPr lang="en-US"/>
          <a:t>Number updated</a:t>
        </a:r>
      </a:p>
    </p188:txBody>
  </p188:cm>
  <p188:cm id="{CD6AF3A3-A5FE-49D9-9CDB-93A018227DC6}" authorId="{2D4576BD-8B8A-EE5C-177C-62F42BEF2BD8}" created="2026-06-19T04:36:29.2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1"/>
      <ac:spMk id="47" creationId="{00000000-0000-0000-0000-000000000000}"/>
      <ac:txMk cp="26" len="10">
        <ac:context len="55" hash="2527994524"/>
      </ac:txMk>
    </ac:txMkLst>
    <p188:pos x="1045029" y="748937"/>
    <p188:txBody>
      <a:bodyPr/>
      <a:lstStyle/>
      <a:p>
        <a:r>
          <a:rPr lang="en-US"/>
          <a:t>This number is only for permanent employees therefore word ‘permanent’ has been added</a:t>
        </a:r>
      </a:p>
    </p188:txBody>
  </p188:cm>
</p188:cmLst>
</file>

<file path=ppt/comments/modernComment_127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8B0811-B4F1-4E69-867F-ED2D06C9427A}" authorId="{2D4576BD-8B8A-EE5C-177C-62F42BEF2BD8}" created="2026-06-19T04:37:01.37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2"/>
      <ac:spMk id="37" creationId="{00000000-0000-0000-0000-000000000000}"/>
      <ac:txMk cp="0" len="29">
        <ac:context len="30" hash="1138928318"/>
      </ac:txMk>
    </ac:txMkLst>
    <p188:pos x="4459661" y="313580"/>
    <p188:txBody>
      <a:bodyPr/>
      <a:lstStyle/>
      <a:p>
        <a:r>
          <a:rPr lang="en-US"/>
          <a:t>Information for this section to be provided by CSR Team</a:t>
        </a:r>
      </a:p>
    </p188:txBody>
  </p188:cm>
  <p188:cm id="{6B7C4D87-FCDA-456D-A3AA-5A314AAFC6BF}" authorId="{2D4576BD-8B8A-EE5C-177C-62F42BEF2BD8}" created="2026-06-19T04:42:14.8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2"/>
      <ac:spMk id="39" creationId="{00000000-0000-0000-0000-000000000000}"/>
      <ac:txMk cp="0" len="20">
        <ac:context len="21" hash="2248141841"/>
      </ac:txMk>
    </ac:txMkLst>
    <p188:pos x="3004439" y="317378"/>
    <p188:txBody>
      <a:bodyPr/>
      <a:lstStyle/>
      <a:p>
        <a:r>
          <a:rPr lang="en-US"/>
          <a:t>Numbers updated for this section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5614-64B8-4CE3-8074-97C2100A306A}" type="datetimeFigureOut">
              <a:rPr lang="en-IN" smtClean="0"/>
              <a:t>26-06-2026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292D9-1CE1-4781-8032-8BF53DC3A2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186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FDB85-7D0E-4AD8-87B1-133184D9B8CF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161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30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</a:t>
            </a:r>
            <a:r>
              <a:rPr sz="1350" b="0" baseline="49382" dirty="0">
                <a:solidFill>
                  <a:srgbClr val="595A5C"/>
                </a:solidFill>
                <a:latin typeface="Verdana"/>
                <a:cs typeface="Verdana"/>
              </a:rPr>
              <a:t>.</a:t>
            </a:r>
            <a:r>
              <a:rPr sz="2100" dirty="0">
                <a:solidFill>
                  <a:srgbClr val="58595B"/>
                </a:solidFill>
              </a:rPr>
              <a:t>RAM</a:t>
            </a:r>
            <a:r>
              <a:rPr sz="2100" spc="35" dirty="0">
                <a:solidFill>
                  <a:srgbClr val="58595B"/>
                </a:solidFill>
              </a:rPr>
              <a:t> </a:t>
            </a:r>
            <a:r>
              <a:rPr sz="2100" spc="-20" dirty="0">
                <a:solidFill>
                  <a:srgbClr val="58595B"/>
                </a:solidFill>
              </a:rPr>
              <a:t>LTD.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SHRIRAM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spc="-20" dirty="0">
                <a:solidFill>
                  <a:srgbClr val="58595B"/>
                </a:solidFill>
              </a:rPr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37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DCM</a:t>
            </a:r>
            <a:r>
              <a:rPr spc="-10" dirty="0"/>
              <a:t> SHRIRAM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99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DCM</a:t>
            </a:r>
            <a:r>
              <a:rPr spc="-10" dirty="0"/>
              <a:t> SHRIRAM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023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DCM</a:t>
            </a:r>
            <a:r>
              <a:rPr spc="-10" dirty="0"/>
              <a:t> SHRIRAM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69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DCM</a:t>
            </a:r>
            <a:r>
              <a:rPr spc="-10" dirty="0"/>
              <a:t> SHRIRAM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04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DCM</a:t>
            </a:r>
            <a:r>
              <a:rPr spc="-10" dirty="0"/>
              <a:t> SHRIRAM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246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DCM</a:t>
            </a:r>
            <a:r>
              <a:rPr spc="195" dirty="0"/>
              <a:t> </a:t>
            </a:r>
            <a:r>
              <a:rPr dirty="0"/>
              <a:t>SHRIRAM</a:t>
            </a:r>
            <a:r>
              <a:rPr spc="19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05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DCM</a:t>
            </a:r>
            <a:r>
              <a:rPr spc="195" dirty="0"/>
              <a:t> </a:t>
            </a:r>
            <a:r>
              <a:rPr dirty="0"/>
              <a:t>SHRIRAM</a:t>
            </a:r>
            <a:r>
              <a:rPr spc="19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4368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DCM</a:t>
            </a:r>
            <a:r>
              <a:rPr spc="195" dirty="0"/>
              <a:t> </a:t>
            </a:r>
            <a:r>
              <a:rPr dirty="0"/>
              <a:t>SHRIRAM</a:t>
            </a:r>
            <a:r>
              <a:rPr spc="195" dirty="0"/>
              <a:t> </a:t>
            </a:r>
            <a:r>
              <a:rPr spc="-20"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196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DCM</a:t>
            </a:r>
            <a:r>
              <a:rPr spc="195" dirty="0"/>
              <a:t> </a:t>
            </a:r>
            <a:r>
              <a:rPr dirty="0"/>
              <a:t>SHRIRAM</a:t>
            </a:r>
            <a:r>
              <a:rPr spc="195" dirty="0"/>
              <a:t> </a:t>
            </a:r>
            <a:r>
              <a:rPr spc="-20"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60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30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</a:t>
            </a:r>
            <a:r>
              <a:rPr sz="1350" b="0" baseline="49382" dirty="0">
                <a:solidFill>
                  <a:srgbClr val="595A5C"/>
                </a:solidFill>
                <a:latin typeface="Verdana"/>
                <a:cs typeface="Verdana"/>
              </a:rPr>
              <a:t>.</a:t>
            </a:r>
            <a:r>
              <a:rPr sz="2100" dirty="0">
                <a:solidFill>
                  <a:srgbClr val="58595B"/>
                </a:solidFill>
              </a:rPr>
              <a:t>RAM</a:t>
            </a:r>
            <a:r>
              <a:rPr sz="2100" spc="35" dirty="0">
                <a:solidFill>
                  <a:srgbClr val="58595B"/>
                </a:solidFill>
              </a:rPr>
              <a:t> </a:t>
            </a:r>
            <a:r>
              <a:rPr sz="2100" spc="-20" dirty="0">
                <a:solidFill>
                  <a:srgbClr val="58595B"/>
                </a:solidFill>
              </a:rPr>
              <a:t>LTD.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DCM</a:t>
            </a:r>
            <a:r>
              <a:rPr spc="195" dirty="0"/>
              <a:t> </a:t>
            </a:r>
            <a:r>
              <a:rPr dirty="0"/>
              <a:t>SHRIRAM</a:t>
            </a:r>
            <a:r>
              <a:rPr spc="195" dirty="0"/>
              <a:t> </a:t>
            </a:r>
            <a:r>
              <a:rPr spc="-20"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46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779769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947" y="484670"/>
                </a:lnTo>
                <a:lnTo>
                  <a:pt x="160769" y="484670"/>
                </a:lnTo>
                <a:lnTo>
                  <a:pt x="155422" y="481063"/>
                </a:lnTo>
                <a:lnTo>
                  <a:pt x="49949" y="374675"/>
                </a:lnTo>
                <a:lnTo>
                  <a:pt x="156070" y="269519"/>
                </a:lnTo>
                <a:lnTo>
                  <a:pt x="161594" y="265849"/>
                </a:lnTo>
                <a:lnTo>
                  <a:pt x="161340" y="265849"/>
                </a:lnTo>
                <a:lnTo>
                  <a:pt x="167970" y="264604"/>
                </a:lnTo>
                <a:lnTo>
                  <a:pt x="174205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10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48" y="217563"/>
                </a:lnTo>
                <a:lnTo>
                  <a:pt x="158813" y="219341"/>
                </a:lnTo>
                <a:lnTo>
                  <a:pt x="159118" y="219341"/>
                </a:lnTo>
                <a:lnTo>
                  <a:pt x="151409" y="224434"/>
                </a:lnTo>
                <a:lnTo>
                  <a:pt x="0" y="374497"/>
                </a:lnTo>
                <a:lnTo>
                  <a:pt x="150177" y="526021"/>
                </a:lnTo>
                <a:lnTo>
                  <a:pt x="157937" y="531164"/>
                </a:lnTo>
                <a:lnTo>
                  <a:pt x="158140" y="531164"/>
                </a:lnTo>
                <a:lnTo>
                  <a:pt x="166763" y="532866"/>
                </a:lnTo>
                <a:lnTo>
                  <a:pt x="175679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16" y="496798"/>
                </a:moveTo>
                <a:lnTo>
                  <a:pt x="433971" y="468287"/>
                </a:lnTo>
                <a:lnTo>
                  <a:pt x="295452" y="467677"/>
                </a:lnTo>
                <a:lnTo>
                  <a:pt x="266915" y="495973"/>
                </a:lnTo>
                <a:lnTo>
                  <a:pt x="462216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44" y="118046"/>
                </a:lnTo>
                <a:lnTo>
                  <a:pt x="483844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65455" y="303517"/>
                </a:lnTo>
                <a:lnTo>
                  <a:pt x="253288" y="190322"/>
                </a:lnTo>
                <a:lnTo>
                  <a:pt x="249428" y="184454"/>
                </a:lnTo>
                <a:lnTo>
                  <a:pt x="248170" y="177787"/>
                </a:lnTo>
                <a:lnTo>
                  <a:pt x="249491" y="171119"/>
                </a:lnTo>
                <a:lnTo>
                  <a:pt x="253390" y="165277"/>
                </a:lnTo>
                <a:lnTo>
                  <a:pt x="366623" y="53174"/>
                </a:lnTo>
                <a:lnTo>
                  <a:pt x="478764" y="166306"/>
                </a:lnTo>
                <a:lnTo>
                  <a:pt x="482587" y="172161"/>
                </a:lnTo>
                <a:lnTo>
                  <a:pt x="483844" y="178828"/>
                </a:lnTo>
                <a:lnTo>
                  <a:pt x="483844" y="118046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65175" y="356679"/>
                </a:lnTo>
                <a:lnTo>
                  <a:pt x="418858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55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425" y="486460"/>
                </a:lnTo>
                <a:lnTo>
                  <a:pt x="556171" y="486460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434" y="271259"/>
                </a:lnTo>
                <a:lnTo>
                  <a:pt x="556958" y="267589"/>
                </a:lnTo>
                <a:lnTo>
                  <a:pt x="556755" y="267589"/>
                </a:lnTo>
                <a:lnTo>
                  <a:pt x="563283" y="266344"/>
                </a:lnTo>
                <a:lnTo>
                  <a:pt x="569531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55"/>
                </a:lnTo>
                <a:lnTo>
                  <a:pt x="619874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499" y="219354"/>
                </a:lnTo>
                <a:lnTo>
                  <a:pt x="554050" y="221132"/>
                </a:lnTo>
                <a:lnTo>
                  <a:pt x="554431" y="221132"/>
                </a:lnTo>
                <a:lnTo>
                  <a:pt x="546684" y="226187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313" y="532955"/>
                </a:lnTo>
                <a:lnTo>
                  <a:pt x="553605" y="532955"/>
                </a:lnTo>
                <a:lnTo>
                  <a:pt x="562114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93740" y="1130376"/>
            <a:ext cx="2302510" cy="27940"/>
          </a:xfrm>
          <a:custGeom>
            <a:avLst/>
            <a:gdLst/>
            <a:ahLst/>
            <a:cxnLst/>
            <a:rect l="l" t="t" r="r" b="b"/>
            <a:pathLst>
              <a:path w="2302509" h="27940">
                <a:moveTo>
                  <a:pt x="2302306" y="0"/>
                </a:moveTo>
                <a:lnTo>
                  <a:pt x="0" y="0"/>
                </a:lnTo>
                <a:lnTo>
                  <a:pt x="0" y="27406"/>
                </a:lnTo>
                <a:lnTo>
                  <a:pt x="2302306" y="27406"/>
                </a:lnTo>
                <a:lnTo>
                  <a:pt x="230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93737" y="901603"/>
            <a:ext cx="196329" cy="1897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19754" y="900654"/>
            <a:ext cx="206209" cy="19175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64776" y="901260"/>
            <a:ext cx="242849" cy="1904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28711" y="900654"/>
            <a:ext cx="194602" cy="19175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50171" y="901409"/>
            <a:ext cx="191363" cy="19023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78585" y="901433"/>
            <a:ext cx="198907" cy="190246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3497192" y="900861"/>
            <a:ext cx="799465" cy="192405"/>
          </a:xfrm>
          <a:custGeom>
            <a:avLst/>
            <a:gdLst/>
            <a:ahLst/>
            <a:cxnLst/>
            <a:rect l="l" t="t" r="r" b="b"/>
            <a:pathLst>
              <a:path w="799465" h="192405">
                <a:moveTo>
                  <a:pt x="50622" y="6489"/>
                </a:moveTo>
                <a:lnTo>
                  <a:pt x="44970" y="1028"/>
                </a:lnTo>
                <a:lnTo>
                  <a:pt x="6489" y="863"/>
                </a:lnTo>
                <a:lnTo>
                  <a:pt x="850" y="6273"/>
                </a:lnTo>
                <a:lnTo>
                  <a:pt x="800" y="13284"/>
                </a:lnTo>
                <a:lnTo>
                  <a:pt x="0" y="184823"/>
                </a:lnTo>
                <a:lnTo>
                  <a:pt x="5676" y="190271"/>
                </a:lnTo>
                <a:lnTo>
                  <a:pt x="44107" y="190487"/>
                </a:lnTo>
                <a:lnTo>
                  <a:pt x="49822" y="184810"/>
                </a:lnTo>
                <a:lnTo>
                  <a:pt x="50622" y="6489"/>
                </a:lnTo>
                <a:close/>
              </a:path>
              <a:path w="799465" h="192405">
                <a:moveTo>
                  <a:pt x="286626" y="185381"/>
                </a:moveTo>
                <a:lnTo>
                  <a:pt x="258457" y="140055"/>
                </a:lnTo>
                <a:lnTo>
                  <a:pt x="228523" y="109385"/>
                </a:lnTo>
                <a:lnTo>
                  <a:pt x="247853" y="103759"/>
                </a:lnTo>
                <a:lnTo>
                  <a:pt x="263740" y="94361"/>
                </a:lnTo>
                <a:lnTo>
                  <a:pt x="271983" y="83756"/>
                </a:lnTo>
                <a:lnTo>
                  <a:pt x="274523" y="80492"/>
                </a:lnTo>
                <a:lnTo>
                  <a:pt x="278549" y="61429"/>
                </a:lnTo>
                <a:lnTo>
                  <a:pt x="273837" y="38315"/>
                </a:lnTo>
                <a:lnTo>
                  <a:pt x="273786" y="38074"/>
                </a:lnTo>
                <a:lnTo>
                  <a:pt x="273405" y="36245"/>
                </a:lnTo>
                <a:lnTo>
                  <a:pt x="259016" y="17272"/>
                </a:lnTo>
                <a:lnTo>
                  <a:pt x="237185" y="5270"/>
                </a:lnTo>
                <a:lnTo>
                  <a:pt x="228701" y="3962"/>
                </a:lnTo>
                <a:lnTo>
                  <a:pt x="228701" y="61201"/>
                </a:lnTo>
                <a:lnTo>
                  <a:pt x="225437" y="72021"/>
                </a:lnTo>
                <a:lnTo>
                  <a:pt x="217157" y="78994"/>
                </a:lnTo>
                <a:lnTo>
                  <a:pt x="206032" y="82702"/>
                </a:lnTo>
                <a:lnTo>
                  <a:pt x="194259" y="83756"/>
                </a:lnTo>
                <a:lnTo>
                  <a:pt x="137960" y="83489"/>
                </a:lnTo>
                <a:lnTo>
                  <a:pt x="138074" y="61201"/>
                </a:lnTo>
                <a:lnTo>
                  <a:pt x="138188" y="38074"/>
                </a:lnTo>
                <a:lnTo>
                  <a:pt x="194475" y="38315"/>
                </a:lnTo>
                <a:lnTo>
                  <a:pt x="228701" y="61201"/>
                </a:lnTo>
                <a:lnTo>
                  <a:pt x="228701" y="3962"/>
                </a:lnTo>
                <a:lnTo>
                  <a:pt x="209715" y="1016"/>
                </a:lnTo>
                <a:lnTo>
                  <a:pt x="93929" y="520"/>
                </a:lnTo>
                <a:lnTo>
                  <a:pt x="88480" y="5905"/>
                </a:lnTo>
                <a:lnTo>
                  <a:pt x="88468" y="17272"/>
                </a:lnTo>
                <a:lnTo>
                  <a:pt x="87757" y="177444"/>
                </a:lnTo>
                <a:lnTo>
                  <a:pt x="87757" y="184226"/>
                </a:lnTo>
                <a:lnTo>
                  <a:pt x="93484" y="190093"/>
                </a:lnTo>
                <a:lnTo>
                  <a:pt x="132054" y="190093"/>
                </a:lnTo>
                <a:lnTo>
                  <a:pt x="137490" y="184454"/>
                </a:lnTo>
                <a:lnTo>
                  <a:pt x="137566" y="177444"/>
                </a:lnTo>
                <a:lnTo>
                  <a:pt x="137693" y="140055"/>
                </a:lnTo>
                <a:lnTo>
                  <a:pt x="137756" y="120827"/>
                </a:lnTo>
                <a:lnTo>
                  <a:pt x="170040" y="121018"/>
                </a:lnTo>
                <a:lnTo>
                  <a:pt x="203504" y="142824"/>
                </a:lnTo>
                <a:lnTo>
                  <a:pt x="225831" y="178130"/>
                </a:lnTo>
                <a:lnTo>
                  <a:pt x="230073" y="185229"/>
                </a:lnTo>
                <a:lnTo>
                  <a:pt x="239433" y="190639"/>
                </a:lnTo>
                <a:lnTo>
                  <a:pt x="277647" y="190779"/>
                </a:lnTo>
                <a:lnTo>
                  <a:pt x="284721" y="190779"/>
                </a:lnTo>
                <a:lnTo>
                  <a:pt x="286626" y="185381"/>
                </a:lnTo>
                <a:close/>
              </a:path>
              <a:path w="799465" h="192405">
                <a:moveTo>
                  <a:pt x="537654" y="186474"/>
                </a:moveTo>
                <a:lnTo>
                  <a:pt x="521169" y="145084"/>
                </a:lnTo>
                <a:lnTo>
                  <a:pt x="506120" y="107327"/>
                </a:lnTo>
                <a:lnTo>
                  <a:pt x="478282" y="37490"/>
                </a:lnTo>
                <a:lnTo>
                  <a:pt x="468477" y="12903"/>
                </a:lnTo>
                <a:lnTo>
                  <a:pt x="466991" y="9105"/>
                </a:lnTo>
                <a:lnTo>
                  <a:pt x="464019" y="5905"/>
                </a:lnTo>
                <a:lnTo>
                  <a:pt x="460641" y="3606"/>
                </a:lnTo>
                <a:lnTo>
                  <a:pt x="458482" y="1320"/>
                </a:lnTo>
                <a:lnTo>
                  <a:pt x="456285" y="266"/>
                </a:lnTo>
                <a:lnTo>
                  <a:pt x="456285" y="107327"/>
                </a:lnTo>
                <a:lnTo>
                  <a:pt x="385089" y="107327"/>
                </a:lnTo>
                <a:lnTo>
                  <a:pt x="412788" y="37490"/>
                </a:lnTo>
                <a:lnTo>
                  <a:pt x="428459" y="37490"/>
                </a:lnTo>
                <a:lnTo>
                  <a:pt x="456285" y="107327"/>
                </a:lnTo>
                <a:lnTo>
                  <a:pt x="456285" y="266"/>
                </a:lnTo>
                <a:lnTo>
                  <a:pt x="455752" y="0"/>
                </a:lnTo>
                <a:lnTo>
                  <a:pt x="386905" y="0"/>
                </a:lnTo>
                <a:lnTo>
                  <a:pt x="384721" y="901"/>
                </a:lnTo>
                <a:lnTo>
                  <a:pt x="382854" y="2222"/>
                </a:lnTo>
                <a:lnTo>
                  <a:pt x="378333" y="4419"/>
                </a:lnTo>
                <a:lnTo>
                  <a:pt x="374243" y="8166"/>
                </a:lnTo>
                <a:lnTo>
                  <a:pt x="372427" y="12903"/>
                </a:lnTo>
                <a:lnTo>
                  <a:pt x="305917" y="179654"/>
                </a:lnTo>
                <a:lnTo>
                  <a:pt x="303174" y="186474"/>
                </a:lnTo>
                <a:lnTo>
                  <a:pt x="306730" y="192138"/>
                </a:lnTo>
                <a:lnTo>
                  <a:pt x="339839" y="192138"/>
                </a:lnTo>
                <a:lnTo>
                  <a:pt x="341630" y="191782"/>
                </a:lnTo>
                <a:lnTo>
                  <a:pt x="343395" y="191109"/>
                </a:lnTo>
                <a:lnTo>
                  <a:pt x="343090" y="191109"/>
                </a:lnTo>
                <a:lnTo>
                  <a:pt x="349872" y="189966"/>
                </a:lnTo>
                <a:lnTo>
                  <a:pt x="355396" y="185166"/>
                </a:lnTo>
                <a:lnTo>
                  <a:pt x="356806" y="178790"/>
                </a:lnTo>
                <a:lnTo>
                  <a:pt x="370128" y="145084"/>
                </a:lnTo>
                <a:lnTo>
                  <a:pt x="471373" y="145084"/>
                </a:lnTo>
                <a:lnTo>
                  <a:pt x="485902" y="181495"/>
                </a:lnTo>
                <a:lnTo>
                  <a:pt x="487108" y="183324"/>
                </a:lnTo>
                <a:lnTo>
                  <a:pt x="488518" y="184899"/>
                </a:lnTo>
                <a:lnTo>
                  <a:pt x="490715" y="187744"/>
                </a:lnTo>
                <a:lnTo>
                  <a:pt x="493598" y="190271"/>
                </a:lnTo>
                <a:lnTo>
                  <a:pt x="497459" y="191109"/>
                </a:lnTo>
                <a:lnTo>
                  <a:pt x="499211" y="191782"/>
                </a:lnTo>
                <a:lnTo>
                  <a:pt x="501091" y="192138"/>
                </a:lnTo>
                <a:lnTo>
                  <a:pt x="534085" y="192138"/>
                </a:lnTo>
                <a:lnTo>
                  <a:pt x="537654" y="186474"/>
                </a:lnTo>
                <a:close/>
              </a:path>
              <a:path w="799465" h="192405">
                <a:moveTo>
                  <a:pt x="798957" y="7175"/>
                </a:moveTo>
                <a:lnTo>
                  <a:pt x="793559" y="1460"/>
                </a:lnTo>
                <a:lnTo>
                  <a:pt x="725881" y="1181"/>
                </a:lnTo>
                <a:lnTo>
                  <a:pt x="719099" y="6819"/>
                </a:lnTo>
                <a:lnTo>
                  <a:pt x="716889" y="13576"/>
                </a:lnTo>
                <a:lnTo>
                  <a:pt x="677405" y="126263"/>
                </a:lnTo>
                <a:lnTo>
                  <a:pt x="636765" y="6438"/>
                </a:lnTo>
                <a:lnTo>
                  <a:pt x="630059" y="673"/>
                </a:lnTo>
                <a:lnTo>
                  <a:pt x="562432" y="444"/>
                </a:lnTo>
                <a:lnTo>
                  <a:pt x="556996" y="6083"/>
                </a:lnTo>
                <a:lnTo>
                  <a:pt x="556183" y="184162"/>
                </a:lnTo>
                <a:lnTo>
                  <a:pt x="561581" y="189890"/>
                </a:lnTo>
                <a:lnTo>
                  <a:pt x="599503" y="190042"/>
                </a:lnTo>
                <a:lnTo>
                  <a:pt x="604888" y="184365"/>
                </a:lnTo>
                <a:lnTo>
                  <a:pt x="605536" y="48285"/>
                </a:lnTo>
                <a:lnTo>
                  <a:pt x="651421" y="178384"/>
                </a:lnTo>
                <a:lnTo>
                  <a:pt x="653897" y="184873"/>
                </a:lnTo>
                <a:lnTo>
                  <a:pt x="660895" y="190347"/>
                </a:lnTo>
                <a:lnTo>
                  <a:pt x="667702" y="190347"/>
                </a:lnTo>
                <a:lnTo>
                  <a:pt x="693381" y="190449"/>
                </a:lnTo>
                <a:lnTo>
                  <a:pt x="700430" y="185089"/>
                </a:lnTo>
                <a:lnTo>
                  <a:pt x="702957" y="178625"/>
                </a:lnTo>
                <a:lnTo>
                  <a:pt x="750062" y="48907"/>
                </a:lnTo>
                <a:lnTo>
                  <a:pt x="749439" y="184988"/>
                </a:lnTo>
                <a:lnTo>
                  <a:pt x="754799" y="190741"/>
                </a:lnTo>
                <a:lnTo>
                  <a:pt x="792695" y="190881"/>
                </a:lnTo>
                <a:lnTo>
                  <a:pt x="798169" y="185242"/>
                </a:lnTo>
                <a:lnTo>
                  <a:pt x="798957" y="7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07185" y="1233562"/>
            <a:ext cx="752802" cy="17683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23890" y="1233558"/>
            <a:ext cx="858785" cy="139574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30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</a:t>
            </a:r>
            <a:r>
              <a:rPr sz="1350" b="0" baseline="49382" dirty="0">
                <a:solidFill>
                  <a:srgbClr val="595A5C"/>
                </a:solidFill>
                <a:latin typeface="Verdana"/>
                <a:cs typeface="Verdana"/>
              </a:rPr>
              <a:t>.</a:t>
            </a:r>
            <a:r>
              <a:rPr sz="2100" dirty="0">
                <a:solidFill>
                  <a:srgbClr val="58595B"/>
                </a:solidFill>
              </a:rPr>
              <a:t>RAM</a:t>
            </a:r>
            <a:r>
              <a:rPr sz="2100" spc="35" dirty="0">
                <a:solidFill>
                  <a:srgbClr val="58595B"/>
                </a:solidFill>
              </a:rPr>
              <a:t> </a:t>
            </a:r>
            <a:r>
              <a:rPr sz="2100" spc="-20" dirty="0">
                <a:solidFill>
                  <a:srgbClr val="58595B"/>
                </a:solidFill>
              </a:rPr>
              <a:t>LTD.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30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</a:t>
            </a:r>
            <a:r>
              <a:rPr sz="1350" b="0" baseline="49382" dirty="0">
                <a:solidFill>
                  <a:srgbClr val="595A5C"/>
                </a:solidFill>
                <a:latin typeface="Verdana"/>
                <a:cs typeface="Verdana"/>
              </a:rPr>
              <a:t>.</a:t>
            </a:r>
            <a:r>
              <a:rPr sz="2100" dirty="0">
                <a:solidFill>
                  <a:srgbClr val="58595B"/>
                </a:solidFill>
              </a:rPr>
              <a:t>RAM</a:t>
            </a:r>
            <a:r>
              <a:rPr sz="2100" spc="35" dirty="0">
                <a:solidFill>
                  <a:srgbClr val="58595B"/>
                </a:solidFill>
              </a:rPr>
              <a:t> </a:t>
            </a:r>
            <a:r>
              <a:rPr sz="2100" spc="-20" dirty="0">
                <a:solidFill>
                  <a:srgbClr val="58595B"/>
                </a:solidFill>
              </a:rPr>
              <a:t>LTD.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30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</a:t>
            </a:r>
            <a:r>
              <a:rPr sz="1350" b="0" baseline="49382" dirty="0">
                <a:solidFill>
                  <a:srgbClr val="595A5C"/>
                </a:solidFill>
                <a:latin typeface="Verdana"/>
                <a:cs typeface="Verdana"/>
              </a:rPr>
              <a:t>.</a:t>
            </a:r>
            <a:r>
              <a:rPr sz="2100" dirty="0">
                <a:solidFill>
                  <a:srgbClr val="58595B"/>
                </a:solidFill>
              </a:rPr>
              <a:t>RAM</a:t>
            </a:r>
            <a:r>
              <a:rPr sz="2100" spc="35" dirty="0">
                <a:solidFill>
                  <a:srgbClr val="58595B"/>
                </a:solidFill>
              </a:rPr>
              <a:t> </a:t>
            </a:r>
            <a:r>
              <a:rPr sz="2100" spc="-20" dirty="0">
                <a:solidFill>
                  <a:srgbClr val="58595B"/>
                </a:solidFill>
              </a:rPr>
              <a:t>LTD.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SHRIRAM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spc="-20" dirty="0">
                <a:solidFill>
                  <a:srgbClr val="58595B"/>
                </a:solidFill>
              </a:rPr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256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SHRIRAM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spc="-20" dirty="0">
                <a:solidFill>
                  <a:srgbClr val="58595B"/>
                </a:solidFill>
              </a:rPr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14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779769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693" y="484619"/>
                </a:lnTo>
                <a:lnTo>
                  <a:pt x="155257" y="480949"/>
                </a:lnTo>
                <a:lnTo>
                  <a:pt x="49949" y="374675"/>
                </a:lnTo>
                <a:lnTo>
                  <a:pt x="156184" y="269405"/>
                </a:lnTo>
                <a:lnTo>
                  <a:pt x="161696" y="265785"/>
                </a:lnTo>
                <a:lnTo>
                  <a:pt x="167970" y="264604"/>
                </a:lnTo>
                <a:lnTo>
                  <a:pt x="174205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10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48" y="217563"/>
                </a:lnTo>
                <a:lnTo>
                  <a:pt x="159245" y="219265"/>
                </a:lnTo>
                <a:lnTo>
                  <a:pt x="151409" y="224434"/>
                </a:lnTo>
                <a:lnTo>
                  <a:pt x="0" y="374497"/>
                </a:lnTo>
                <a:lnTo>
                  <a:pt x="109131" y="484670"/>
                </a:lnTo>
                <a:lnTo>
                  <a:pt x="150012" y="525907"/>
                </a:lnTo>
                <a:lnTo>
                  <a:pt x="157848" y="531114"/>
                </a:lnTo>
                <a:lnTo>
                  <a:pt x="166763" y="532866"/>
                </a:lnTo>
                <a:lnTo>
                  <a:pt x="175679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16" y="496798"/>
                </a:moveTo>
                <a:lnTo>
                  <a:pt x="433971" y="468287"/>
                </a:lnTo>
                <a:lnTo>
                  <a:pt x="295452" y="467677"/>
                </a:lnTo>
                <a:lnTo>
                  <a:pt x="266915" y="495973"/>
                </a:lnTo>
                <a:lnTo>
                  <a:pt x="462216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44" y="118046"/>
                </a:lnTo>
                <a:lnTo>
                  <a:pt x="483844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78002" y="291033"/>
                </a:lnTo>
                <a:lnTo>
                  <a:pt x="365455" y="303517"/>
                </a:lnTo>
                <a:lnTo>
                  <a:pt x="352945" y="290969"/>
                </a:lnTo>
                <a:lnTo>
                  <a:pt x="253288" y="190322"/>
                </a:lnTo>
                <a:lnTo>
                  <a:pt x="249428" y="184454"/>
                </a:lnTo>
                <a:lnTo>
                  <a:pt x="248170" y="177787"/>
                </a:lnTo>
                <a:lnTo>
                  <a:pt x="249491" y="171119"/>
                </a:lnTo>
                <a:lnTo>
                  <a:pt x="253390" y="165277"/>
                </a:lnTo>
                <a:lnTo>
                  <a:pt x="366623" y="53174"/>
                </a:lnTo>
                <a:lnTo>
                  <a:pt x="478764" y="166306"/>
                </a:lnTo>
                <a:lnTo>
                  <a:pt x="482587" y="172161"/>
                </a:lnTo>
                <a:lnTo>
                  <a:pt x="483844" y="178828"/>
                </a:lnTo>
                <a:lnTo>
                  <a:pt x="483844" y="118046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00164" y="291033"/>
                </a:lnTo>
                <a:lnTo>
                  <a:pt x="365175" y="356679"/>
                </a:lnTo>
                <a:lnTo>
                  <a:pt x="418858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55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056" y="486384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535" y="271157"/>
                </a:lnTo>
                <a:lnTo>
                  <a:pt x="557034" y="267538"/>
                </a:lnTo>
                <a:lnTo>
                  <a:pt x="563283" y="266344"/>
                </a:lnTo>
                <a:lnTo>
                  <a:pt x="569531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55"/>
                </a:lnTo>
                <a:lnTo>
                  <a:pt x="619874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499" y="219354"/>
                </a:lnTo>
                <a:lnTo>
                  <a:pt x="554583" y="221030"/>
                </a:lnTo>
                <a:lnTo>
                  <a:pt x="546684" y="226187"/>
                </a:lnTo>
                <a:lnTo>
                  <a:pt x="501256" y="271259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199" y="532879"/>
                </a:lnTo>
                <a:lnTo>
                  <a:pt x="562114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93740" y="1130376"/>
            <a:ext cx="2302510" cy="27940"/>
          </a:xfrm>
          <a:custGeom>
            <a:avLst/>
            <a:gdLst/>
            <a:ahLst/>
            <a:cxnLst/>
            <a:rect l="l" t="t" r="r" b="b"/>
            <a:pathLst>
              <a:path w="2302509" h="27940">
                <a:moveTo>
                  <a:pt x="2302306" y="0"/>
                </a:moveTo>
                <a:lnTo>
                  <a:pt x="0" y="0"/>
                </a:lnTo>
                <a:lnTo>
                  <a:pt x="0" y="27406"/>
                </a:lnTo>
                <a:lnTo>
                  <a:pt x="2302306" y="27406"/>
                </a:lnTo>
                <a:lnTo>
                  <a:pt x="230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93737" y="901603"/>
            <a:ext cx="196329" cy="1897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19754" y="900654"/>
            <a:ext cx="206209" cy="19175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464776" y="901260"/>
            <a:ext cx="242849" cy="1904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828711" y="900654"/>
            <a:ext cx="194602" cy="19175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50171" y="901409"/>
            <a:ext cx="191363" cy="19023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78585" y="901382"/>
            <a:ext cx="198907" cy="190296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3497192" y="900734"/>
            <a:ext cx="799465" cy="192405"/>
          </a:xfrm>
          <a:custGeom>
            <a:avLst/>
            <a:gdLst/>
            <a:ahLst/>
            <a:cxnLst/>
            <a:rect l="l" t="t" r="r" b="b"/>
            <a:pathLst>
              <a:path w="799465" h="192405">
                <a:moveTo>
                  <a:pt x="50622" y="6616"/>
                </a:moveTo>
                <a:lnTo>
                  <a:pt x="44970" y="1155"/>
                </a:lnTo>
                <a:lnTo>
                  <a:pt x="6489" y="990"/>
                </a:lnTo>
                <a:lnTo>
                  <a:pt x="850" y="6400"/>
                </a:lnTo>
                <a:lnTo>
                  <a:pt x="800" y="13411"/>
                </a:lnTo>
                <a:lnTo>
                  <a:pt x="0" y="184950"/>
                </a:lnTo>
                <a:lnTo>
                  <a:pt x="5676" y="190398"/>
                </a:lnTo>
                <a:lnTo>
                  <a:pt x="44107" y="190614"/>
                </a:lnTo>
                <a:lnTo>
                  <a:pt x="49822" y="184937"/>
                </a:lnTo>
                <a:lnTo>
                  <a:pt x="50622" y="6616"/>
                </a:lnTo>
                <a:close/>
              </a:path>
              <a:path w="799465" h="192405">
                <a:moveTo>
                  <a:pt x="286626" y="185508"/>
                </a:moveTo>
                <a:lnTo>
                  <a:pt x="258457" y="140182"/>
                </a:lnTo>
                <a:lnTo>
                  <a:pt x="228523" y="109512"/>
                </a:lnTo>
                <a:lnTo>
                  <a:pt x="247853" y="103886"/>
                </a:lnTo>
                <a:lnTo>
                  <a:pt x="263740" y="94488"/>
                </a:lnTo>
                <a:lnTo>
                  <a:pt x="271983" y="83883"/>
                </a:lnTo>
                <a:lnTo>
                  <a:pt x="274523" y="80619"/>
                </a:lnTo>
                <a:lnTo>
                  <a:pt x="273786" y="38201"/>
                </a:lnTo>
                <a:lnTo>
                  <a:pt x="237185" y="5397"/>
                </a:lnTo>
                <a:lnTo>
                  <a:pt x="228701" y="4089"/>
                </a:lnTo>
                <a:lnTo>
                  <a:pt x="228701" y="61328"/>
                </a:lnTo>
                <a:lnTo>
                  <a:pt x="225437" y="72148"/>
                </a:lnTo>
                <a:lnTo>
                  <a:pt x="217157" y="79121"/>
                </a:lnTo>
                <a:lnTo>
                  <a:pt x="206032" y="82829"/>
                </a:lnTo>
                <a:lnTo>
                  <a:pt x="194259" y="83883"/>
                </a:lnTo>
                <a:lnTo>
                  <a:pt x="137960" y="83616"/>
                </a:lnTo>
                <a:lnTo>
                  <a:pt x="138188" y="38201"/>
                </a:lnTo>
                <a:lnTo>
                  <a:pt x="194475" y="38442"/>
                </a:lnTo>
                <a:lnTo>
                  <a:pt x="206235" y="39598"/>
                </a:lnTo>
                <a:lnTo>
                  <a:pt x="217309" y="43408"/>
                </a:lnTo>
                <a:lnTo>
                  <a:pt x="225513" y="50444"/>
                </a:lnTo>
                <a:lnTo>
                  <a:pt x="228701" y="61328"/>
                </a:lnTo>
                <a:lnTo>
                  <a:pt x="228701" y="4089"/>
                </a:lnTo>
                <a:lnTo>
                  <a:pt x="209715" y="1143"/>
                </a:lnTo>
                <a:lnTo>
                  <a:pt x="93929" y="647"/>
                </a:lnTo>
                <a:lnTo>
                  <a:pt x="88480" y="6032"/>
                </a:lnTo>
                <a:lnTo>
                  <a:pt x="88468" y="17399"/>
                </a:lnTo>
                <a:lnTo>
                  <a:pt x="87757" y="177571"/>
                </a:lnTo>
                <a:lnTo>
                  <a:pt x="87757" y="184353"/>
                </a:lnTo>
                <a:lnTo>
                  <a:pt x="93345" y="190080"/>
                </a:lnTo>
                <a:lnTo>
                  <a:pt x="132054" y="190220"/>
                </a:lnTo>
                <a:lnTo>
                  <a:pt x="137490" y="184581"/>
                </a:lnTo>
                <a:lnTo>
                  <a:pt x="137566" y="177571"/>
                </a:lnTo>
                <a:lnTo>
                  <a:pt x="137756" y="120954"/>
                </a:lnTo>
                <a:lnTo>
                  <a:pt x="170040" y="121145"/>
                </a:lnTo>
                <a:lnTo>
                  <a:pt x="203504" y="142951"/>
                </a:lnTo>
                <a:lnTo>
                  <a:pt x="225831" y="178257"/>
                </a:lnTo>
                <a:lnTo>
                  <a:pt x="230073" y="185356"/>
                </a:lnTo>
                <a:lnTo>
                  <a:pt x="239255" y="190665"/>
                </a:lnTo>
                <a:lnTo>
                  <a:pt x="246037" y="190766"/>
                </a:lnTo>
                <a:lnTo>
                  <a:pt x="277647" y="190906"/>
                </a:lnTo>
                <a:lnTo>
                  <a:pt x="284721" y="190906"/>
                </a:lnTo>
                <a:lnTo>
                  <a:pt x="286626" y="185508"/>
                </a:lnTo>
                <a:close/>
              </a:path>
              <a:path w="799465" h="192405">
                <a:moveTo>
                  <a:pt x="537654" y="186601"/>
                </a:moveTo>
                <a:lnTo>
                  <a:pt x="521169" y="145211"/>
                </a:lnTo>
                <a:lnTo>
                  <a:pt x="506120" y="107454"/>
                </a:lnTo>
                <a:lnTo>
                  <a:pt x="478282" y="37617"/>
                </a:lnTo>
                <a:lnTo>
                  <a:pt x="468477" y="13030"/>
                </a:lnTo>
                <a:lnTo>
                  <a:pt x="466991" y="9232"/>
                </a:lnTo>
                <a:lnTo>
                  <a:pt x="464019" y="6032"/>
                </a:lnTo>
                <a:lnTo>
                  <a:pt x="460641" y="3733"/>
                </a:lnTo>
                <a:lnTo>
                  <a:pt x="458482" y="1447"/>
                </a:lnTo>
                <a:lnTo>
                  <a:pt x="456285" y="393"/>
                </a:lnTo>
                <a:lnTo>
                  <a:pt x="456285" y="107454"/>
                </a:lnTo>
                <a:lnTo>
                  <a:pt x="385089" y="107454"/>
                </a:lnTo>
                <a:lnTo>
                  <a:pt x="412788" y="37617"/>
                </a:lnTo>
                <a:lnTo>
                  <a:pt x="428459" y="37617"/>
                </a:lnTo>
                <a:lnTo>
                  <a:pt x="456285" y="107454"/>
                </a:lnTo>
                <a:lnTo>
                  <a:pt x="456285" y="393"/>
                </a:lnTo>
                <a:lnTo>
                  <a:pt x="455752" y="127"/>
                </a:lnTo>
                <a:lnTo>
                  <a:pt x="451789" y="127"/>
                </a:lnTo>
                <a:lnTo>
                  <a:pt x="451789" y="0"/>
                </a:lnTo>
                <a:lnTo>
                  <a:pt x="389940" y="0"/>
                </a:lnTo>
                <a:lnTo>
                  <a:pt x="389851" y="127"/>
                </a:lnTo>
                <a:lnTo>
                  <a:pt x="386905" y="127"/>
                </a:lnTo>
                <a:lnTo>
                  <a:pt x="384721" y="1028"/>
                </a:lnTo>
                <a:lnTo>
                  <a:pt x="382854" y="2349"/>
                </a:lnTo>
                <a:lnTo>
                  <a:pt x="378333" y="4546"/>
                </a:lnTo>
                <a:lnTo>
                  <a:pt x="374243" y="8293"/>
                </a:lnTo>
                <a:lnTo>
                  <a:pt x="372427" y="13030"/>
                </a:lnTo>
                <a:lnTo>
                  <a:pt x="305917" y="179781"/>
                </a:lnTo>
                <a:lnTo>
                  <a:pt x="303174" y="186601"/>
                </a:lnTo>
                <a:lnTo>
                  <a:pt x="306654" y="192138"/>
                </a:lnTo>
                <a:lnTo>
                  <a:pt x="338035" y="192265"/>
                </a:lnTo>
                <a:lnTo>
                  <a:pt x="339839" y="192265"/>
                </a:lnTo>
                <a:lnTo>
                  <a:pt x="341820" y="191871"/>
                </a:lnTo>
                <a:lnTo>
                  <a:pt x="343611" y="191147"/>
                </a:lnTo>
                <a:lnTo>
                  <a:pt x="349872" y="190093"/>
                </a:lnTo>
                <a:lnTo>
                  <a:pt x="355396" y="185293"/>
                </a:lnTo>
                <a:lnTo>
                  <a:pt x="356806" y="178917"/>
                </a:lnTo>
                <a:lnTo>
                  <a:pt x="370128" y="145211"/>
                </a:lnTo>
                <a:lnTo>
                  <a:pt x="471373" y="145211"/>
                </a:lnTo>
                <a:lnTo>
                  <a:pt x="485902" y="181622"/>
                </a:lnTo>
                <a:lnTo>
                  <a:pt x="487108" y="183451"/>
                </a:lnTo>
                <a:lnTo>
                  <a:pt x="488518" y="185026"/>
                </a:lnTo>
                <a:lnTo>
                  <a:pt x="490715" y="187871"/>
                </a:lnTo>
                <a:lnTo>
                  <a:pt x="493598" y="190398"/>
                </a:lnTo>
                <a:lnTo>
                  <a:pt x="497459" y="191236"/>
                </a:lnTo>
                <a:lnTo>
                  <a:pt x="499211" y="191909"/>
                </a:lnTo>
                <a:lnTo>
                  <a:pt x="501091" y="192265"/>
                </a:lnTo>
                <a:lnTo>
                  <a:pt x="534162" y="192138"/>
                </a:lnTo>
                <a:lnTo>
                  <a:pt x="537654" y="186601"/>
                </a:lnTo>
                <a:close/>
              </a:path>
              <a:path w="799465" h="192405">
                <a:moveTo>
                  <a:pt x="798957" y="7302"/>
                </a:moveTo>
                <a:lnTo>
                  <a:pt x="793559" y="1587"/>
                </a:lnTo>
                <a:lnTo>
                  <a:pt x="725881" y="1308"/>
                </a:lnTo>
                <a:lnTo>
                  <a:pt x="719099" y="6946"/>
                </a:lnTo>
                <a:lnTo>
                  <a:pt x="716889" y="13703"/>
                </a:lnTo>
                <a:lnTo>
                  <a:pt x="677405" y="126390"/>
                </a:lnTo>
                <a:lnTo>
                  <a:pt x="636765" y="6565"/>
                </a:lnTo>
                <a:lnTo>
                  <a:pt x="630059" y="800"/>
                </a:lnTo>
                <a:lnTo>
                  <a:pt x="562432" y="571"/>
                </a:lnTo>
                <a:lnTo>
                  <a:pt x="556996" y="6210"/>
                </a:lnTo>
                <a:lnTo>
                  <a:pt x="556183" y="184289"/>
                </a:lnTo>
                <a:lnTo>
                  <a:pt x="561581" y="190017"/>
                </a:lnTo>
                <a:lnTo>
                  <a:pt x="599503" y="190169"/>
                </a:lnTo>
                <a:lnTo>
                  <a:pt x="604888" y="184492"/>
                </a:lnTo>
                <a:lnTo>
                  <a:pt x="605536" y="48412"/>
                </a:lnTo>
                <a:lnTo>
                  <a:pt x="651421" y="178511"/>
                </a:lnTo>
                <a:lnTo>
                  <a:pt x="653897" y="185000"/>
                </a:lnTo>
                <a:lnTo>
                  <a:pt x="660895" y="190474"/>
                </a:lnTo>
                <a:lnTo>
                  <a:pt x="667702" y="190474"/>
                </a:lnTo>
                <a:lnTo>
                  <a:pt x="693381" y="190576"/>
                </a:lnTo>
                <a:lnTo>
                  <a:pt x="700430" y="185216"/>
                </a:lnTo>
                <a:lnTo>
                  <a:pt x="702957" y="178752"/>
                </a:lnTo>
                <a:lnTo>
                  <a:pt x="750062" y="49034"/>
                </a:lnTo>
                <a:lnTo>
                  <a:pt x="749439" y="185115"/>
                </a:lnTo>
                <a:lnTo>
                  <a:pt x="754799" y="190868"/>
                </a:lnTo>
                <a:lnTo>
                  <a:pt x="792695" y="191008"/>
                </a:lnTo>
                <a:lnTo>
                  <a:pt x="798169" y="185369"/>
                </a:lnTo>
                <a:lnTo>
                  <a:pt x="798957" y="7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07185" y="1233562"/>
            <a:ext cx="128689" cy="13957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60015" y="1234686"/>
            <a:ext cx="367786" cy="13844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853007" y="1270921"/>
            <a:ext cx="89535" cy="10220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962051" y="1270921"/>
            <a:ext cx="97936" cy="13947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23890" y="1233558"/>
            <a:ext cx="858785" cy="139574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509992" y="2864853"/>
            <a:ext cx="4335145" cy="2774950"/>
          </a:xfrm>
          <a:custGeom>
            <a:avLst/>
            <a:gdLst/>
            <a:ahLst/>
            <a:cxnLst/>
            <a:rect l="l" t="t" r="r" b="b"/>
            <a:pathLst>
              <a:path w="4335145" h="2774950">
                <a:moveTo>
                  <a:pt x="4334941" y="0"/>
                </a:moveTo>
                <a:lnTo>
                  <a:pt x="0" y="0"/>
                </a:lnTo>
                <a:lnTo>
                  <a:pt x="0" y="2774873"/>
                </a:lnTo>
                <a:lnTo>
                  <a:pt x="4334941" y="2774873"/>
                </a:lnTo>
                <a:lnTo>
                  <a:pt x="4334941" y="0"/>
                </a:lnTo>
                <a:close/>
              </a:path>
            </a:pathLst>
          </a:custGeom>
          <a:solidFill>
            <a:srgbClr val="C7E1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802128" y="2864853"/>
            <a:ext cx="4335145" cy="2774950"/>
          </a:xfrm>
          <a:custGeom>
            <a:avLst/>
            <a:gdLst/>
            <a:ahLst/>
            <a:cxnLst/>
            <a:rect l="l" t="t" r="r" b="b"/>
            <a:pathLst>
              <a:path w="4335145" h="2774950">
                <a:moveTo>
                  <a:pt x="4334941" y="0"/>
                </a:moveTo>
                <a:lnTo>
                  <a:pt x="0" y="0"/>
                </a:lnTo>
                <a:lnTo>
                  <a:pt x="0" y="2774873"/>
                </a:lnTo>
                <a:lnTo>
                  <a:pt x="4334941" y="2774873"/>
                </a:lnTo>
                <a:lnTo>
                  <a:pt x="4334941" y="0"/>
                </a:lnTo>
                <a:close/>
              </a:path>
            </a:pathLst>
          </a:custGeom>
          <a:solidFill>
            <a:srgbClr val="C1BEBE">
              <a:alpha val="3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SHRIRAM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spc="-20" dirty="0">
                <a:solidFill>
                  <a:srgbClr val="58595B"/>
                </a:solidFill>
              </a:rPr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SHRIRAM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spc="-20" dirty="0">
                <a:solidFill>
                  <a:srgbClr val="58595B"/>
                </a:solidFill>
              </a:rPr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57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Relationship Id="rId14" Type="http://schemas.openxmlformats.org/officeDocument/2006/relationships/image" Target="../media/image1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0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779769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947" y="484670"/>
                </a:lnTo>
                <a:lnTo>
                  <a:pt x="160769" y="484670"/>
                </a:lnTo>
                <a:lnTo>
                  <a:pt x="155422" y="481063"/>
                </a:lnTo>
                <a:lnTo>
                  <a:pt x="49949" y="374675"/>
                </a:lnTo>
                <a:lnTo>
                  <a:pt x="156070" y="269519"/>
                </a:lnTo>
                <a:lnTo>
                  <a:pt x="161594" y="265849"/>
                </a:lnTo>
                <a:lnTo>
                  <a:pt x="161340" y="265849"/>
                </a:lnTo>
                <a:lnTo>
                  <a:pt x="167970" y="264604"/>
                </a:lnTo>
                <a:lnTo>
                  <a:pt x="174205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10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48" y="217563"/>
                </a:lnTo>
                <a:lnTo>
                  <a:pt x="158813" y="219341"/>
                </a:lnTo>
                <a:lnTo>
                  <a:pt x="159118" y="219341"/>
                </a:lnTo>
                <a:lnTo>
                  <a:pt x="151409" y="224434"/>
                </a:lnTo>
                <a:lnTo>
                  <a:pt x="0" y="374497"/>
                </a:lnTo>
                <a:lnTo>
                  <a:pt x="150177" y="526021"/>
                </a:lnTo>
                <a:lnTo>
                  <a:pt x="157937" y="531164"/>
                </a:lnTo>
                <a:lnTo>
                  <a:pt x="158140" y="531164"/>
                </a:lnTo>
                <a:lnTo>
                  <a:pt x="166763" y="532866"/>
                </a:lnTo>
                <a:lnTo>
                  <a:pt x="175679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16" y="496798"/>
                </a:moveTo>
                <a:lnTo>
                  <a:pt x="433971" y="468287"/>
                </a:lnTo>
                <a:lnTo>
                  <a:pt x="295452" y="467677"/>
                </a:lnTo>
                <a:lnTo>
                  <a:pt x="266915" y="495973"/>
                </a:lnTo>
                <a:lnTo>
                  <a:pt x="462216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44" y="118046"/>
                </a:lnTo>
                <a:lnTo>
                  <a:pt x="483844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65455" y="303517"/>
                </a:lnTo>
                <a:lnTo>
                  <a:pt x="253288" y="190322"/>
                </a:lnTo>
                <a:lnTo>
                  <a:pt x="249428" y="184454"/>
                </a:lnTo>
                <a:lnTo>
                  <a:pt x="248170" y="177787"/>
                </a:lnTo>
                <a:lnTo>
                  <a:pt x="249491" y="171119"/>
                </a:lnTo>
                <a:lnTo>
                  <a:pt x="253390" y="165277"/>
                </a:lnTo>
                <a:lnTo>
                  <a:pt x="366623" y="53174"/>
                </a:lnTo>
                <a:lnTo>
                  <a:pt x="478764" y="166306"/>
                </a:lnTo>
                <a:lnTo>
                  <a:pt x="482587" y="172161"/>
                </a:lnTo>
                <a:lnTo>
                  <a:pt x="483844" y="178828"/>
                </a:lnTo>
                <a:lnTo>
                  <a:pt x="483844" y="118046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65175" y="356679"/>
                </a:lnTo>
                <a:lnTo>
                  <a:pt x="418858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55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425" y="486460"/>
                </a:lnTo>
                <a:lnTo>
                  <a:pt x="556171" y="486460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434" y="271259"/>
                </a:lnTo>
                <a:lnTo>
                  <a:pt x="556958" y="267589"/>
                </a:lnTo>
                <a:lnTo>
                  <a:pt x="556755" y="267589"/>
                </a:lnTo>
                <a:lnTo>
                  <a:pt x="563283" y="266344"/>
                </a:lnTo>
                <a:lnTo>
                  <a:pt x="569531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55"/>
                </a:lnTo>
                <a:lnTo>
                  <a:pt x="619874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499" y="219354"/>
                </a:lnTo>
                <a:lnTo>
                  <a:pt x="554050" y="221132"/>
                </a:lnTo>
                <a:lnTo>
                  <a:pt x="554431" y="221132"/>
                </a:lnTo>
                <a:lnTo>
                  <a:pt x="546684" y="226187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313" y="532955"/>
                </a:lnTo>
                <a:lnTo>
                  <a:pt x="553605" y="532955"/>
                </a:lnTo>
                <a:lnTo>
                  <a:pt x="562114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93740" y="1130376"/>
            <a:ext cx="2302510" cy="27940"/>
          </a:xfrm>
          <a:custGeom>
            <a:avLst/>
            <a:gdLst/>
            <a:ahLst/>
            <a:cxnLst/>
            <a:rect l="l" t="t" r="r" b="b"/>
            <a:pathLst>
              <a:path w="2302509" h="27940">
                <a:moveTo>
                  <a:pt x="2302306" y="0"/>
                </a:moveTo>
                <a:lnTo>
                  <a:pt x="0" y="0"/>
                </a:lnTo>
                <a:lnTo>
                  <a:pt x="0" y="27406"/>
                </a:lnTo>
                <a:lnTo>
                  <a:pt x="2302306" y="27406"/>
                </a:lnTo>
                <a:lnTo>
                  <a:pt x="230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93737" y="901603"/>
            <a:ext cx="196329" cy="1897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19754" y="900654"/>
            <a:ext cx="206209" cy="19175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64776" y="901260"/>
            <a:ext cx="242849" cy="1904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828711" y="900654"/>
            <a:ext cx="194602" cy="19175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050171" y="901409"/>
            <a:ext cx="191363" cy="19023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278585" y="901433"/>
            <a:ext cx="198907" cy="190246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3497192" y="900861"/>
            <a:ext cx="799465" cy="192405"/>
          </a:xfrm>
          <a:custGeom>
            <a:avLst/>
            <a:gdLst/>
            <a:ahLst/>
            <a:cxnLst/>
            <a:rect l="l" t="t" r="r" b="b"/>
            <a:pathLst>
              <a:path w="799465" h="192405">
                <a:moveTo>
                  <a:pt x="50622" y="6489"/>
                </a:moveTo>
                <a:lnTo>
                  <a:pt x="44970" y="1028"/>
                </a:lnTo>
                <a:lnTo>
                  <a:pt x="6489" y="863"/>
                </a:lnTo>
                <a:lnTo>
                  <a:pt x="850" y="6273"/>
                </a:lnTo>
                <a:lnTo>
                  <a:pt x="800" y="13284"/>
                </a:lnTo>
                <a:lnTo>
                  <a:pt x="0" y="184823"/>
                </a:lnTo>
                <a:lnTo>
                  <a:pt x="5676" y="190271"/>
                </a:lnTo>
                <a:lnTo>
                  <a:pt x="44107" y="190487"/>
                </a:lnTo>
                <a:lnTo>
                  <a:pt x="49822" y="184810"/>
                </a:lnTo>
                <a:lnTo>
                  <a:pt x="50622" y="6489"/>
                </a:lnTo>
                <a:close/>
              </a:path>
              <a:path w="799465" h="192405">
                <a:moveTo>
                  <a:pt x="286626" y="185381"/>
                </a:moveTo>
                <a:lnTo>
                  <a:pt x="258457" y="140055"/>
                </a:lnTo>
                <a:lnTo>
                  <a:pt x="228523" y="109385"/>
                </a:lnTo>
                <a:lnTo>
                  <a:pt x="247853" y="103759"/>
                </a:lnTo>
                <a:lnTo>
                  <a:pt x="263740" y="94361"/>
                </a:lnTo>
                <a:lnTo>
                  <a:pt x="271983" y="83756"/>
                </a:lnTo>
                <a:lnTo>
                  <a:pt x="274523" y="80492"/>
                </a:lnTo>
                <a:lnTo>
                  <a:pt x="278549" y="61429"/>
                </a:lnTo>
                <a:lnTo>
                  <a:pt x="273837" y="38315"/>
                </a:lnTo>
                <a:lnTo>
                  <a:pt x="273786" y="38074"/>
                </a:lnTo>
                <a:lnTo>
                  <a:pt x="273405" y="36245"/>
                </a:lnTo>
                <a:lnTo>
                  <a:pt x="259016" y="17272"/>
                </a:lnTo>
                <a:lnTo>
                  <a:pt x="237185" y="5270"/>
                </a:lnTo>
                <a:lnTo>
                  <a:pt x="228701" y="3962"/>
                </a:lnTo>
                <a:lnTo>
                  <a:pt x="228701" y="61201"/>
                </a:lnTo>
                <a:lnTo>
                  <a:pt x="225437" y="72021"/>
                </a:lnTo>
                <a:lnTo>
                  <a:pt x="217157" y="78994"/>
                </a:lnTo>
                <a:lnTo>
                  <a:pt x="206032" y="82702"/>
                </a:lnTo>
                <a:lnTo>
                  <a:pt x="194259" y="83756"/>
                </a:lnTo>
                <a:lnTo>
                  <a:pt x="137960" y="83489"/>
                </a:lnTo>
                <a:lnTo>
                  <a:pt x="138074" y="61201"/>
                </a:lnTo>
                <a:lnTo>
                  <a:pt x="138188" y="38074"/>
                </a:lnTo>
                <a:lnTo>
                  <a:pt x="194475" y="38315"/>
                </a:lnTo>
                <a:lnTo>
                  <a:pt x="228701" y="61201"/>
                </a:lnTo>
                <a:lnTo>
                  <a:pt x="228701" y="3962"/>
                </a:lnTo>
                <a:lnTo>
                  <a:pt x="209715" y="1016"/>
                </a:lnTo>
                <a:lnTo>
                  <a:pt x="93929" y="520"/>
                </a:lnTo>
                <a:lnTo>
                  <a:pt x="88480" y="5905"/>
                </a:lnTo>
                <a:lnTo>
                  <a:pt x="88468" y="17272"/>
                </a:lnTo>
                <a:lnTo>
                  <a:pt x="87757" y="177444"/>
                </a:lnTo>
                <a:lnTo>
                  <a:pt x="87757" y="184226"/>
                </a:lnTo>
                <a:lnTo>
                  <a:pt x="93484" y="190093"/>
                </a:lnTo>
                <a:lnTo>
                  <a:pt x="132054" y="190093"/>
                </a:lnTo>
                <a:lnTo>
                  <a:pt x="137490" y="184454"/>
                </a:lnTo>
                <a:lnTo>
                  <a:pt x="137566" y="177444"/>
                </a:lnTo>
                <a:lnTo>
                  <a:pt x="137693" y="140055"/>
                </a:lnTo>
                <a:lnTo>
                  <a:pt x="137756" y="120827"/>
                </a:lnTo>
                <a:lnTo>
                  <a:pt x="170040" y="121018"/>
                </a:lnTo>
                <a:lnTo>
                  <a:pt x="203504" y="142824"/>
                </a:lnTo>
                <a:lnTo>
                  <a:pt x="225831" y="178130"/>
                </a:lnTo>
                <a:lnTo>
                  <a:pt x="230073" y="185229"/>
                </a:lnTo>
                <a:lnTo>
                  <a:pt x="239433" y="190639"/>
                </a:lnTo>
                <a:lnTo>
                  <a:pt x="277647" y="190779"/>
                </a:lnTo>
                <a:lnTo>
                  <a:pt x="284721" y="190779"/>
                </a:lnTo>
                <a:lnTo>
                  <a:pt x="286626" y="185381"/>
                </a:lnTo>
                <a:close/>
              </a:path>
              <a:path w="799465" h="192405">
                <a:moveTo>
                  <a:pt x="537654" y="186474"/>
                </a:moveTo>
                <a:lnTo>
                  <a:pt x="521169" y="145084"/>
                </a:lnTo>
                <a:lnTo>
                  <a:pt x="506120" y="107327"/>
                </a:lnTo>
                <a:lnTo>
                  <a:pt x="478282" y="37490"/>
                </a:lnTo>
                <a:lnTo>
                  <a:pt x="468477" y="12903"/>
                </a:lnTo>
                <a:lnTo>
                  <a:pt x="466991" y="9105"/>
                </a:lnTo>
                <a:lnTo>
                  <a:pt x="464019" y="5905"/>
                </a:lnTo>
                <a:lnTo>
                  <a:pt x="460641" y="3606"/>
                </a:lnTo>
                <a:lnTo>
                  <a:pt x="458482" y="1320"/>
                </a:lnTo>
                <a:lnTo>
                  <a:pt x="456285" y="266"/>
                </a:lnTo>
                <a:lnTo>
                  <a:pt x="456285" y="107327"/>
                </a:lnTo>
                <a:lnTo>
                  <a:pt x="385089" y="107327"/>
                </a:lnTo>
                <a:lnTo>
                  <a:pt x="412788" y="37490"/>
                </a:lnTo>
                <a:lnTo>
                  <a:pt x="428459" y="37490"/>
                </a:lnTo>
                <a:lnTo>
                  <a:pt x="456285" y="107327"/>
                </a:lnTo>
                <a:lnTo>
                  <a:pt x="456285" y="266"/>
                </a:lnTo>
                <a:lnTo>
                  <a:pt x="455752" y="0"/>
                </a:lnTo>
                <a:lnTo>
                  <a:pt x="386905" y="0"/>
                </a:lnTo>
                <a:lnTo>
                  <a:pt x="384721" y="901"/>
                </a:lnTo>
                <a:lnTo>
                  <a:pt x="382854" y="2222"/>
                </a:lnTo>
                <a:lnTo>
                  <a:pt x="378333" y="4419"/>
                </a:lnTo>
                <a:lnTo>
                  <a:pt x="374243" y="8166"/>
                </a:lnTo>
                <a:lnTo>
                  <a:pt x="372427" y="12903"/>
                </a:lnTo>
                <a:lnTo>
                  <a:pt x="305917" y="179654"/>
                </a:lnTo>
                <a:lnTo>
                  <a:pt x="303174" y="186474"/>
                </a:lnTo>
                <a:lnTo>
                  <a:pt x="306730" y="192138"/>
                </a:lnTo>
                <a:lnTo>
                  <a:pt x="339839" y="192138"/>
                </a:lnTo>
                <a:lnTo>
                  <a:pt x="341630" y="191782"/>
                </a:lnTo>
                <a:lnTo>
                  <a:pt x="343395" y="191109"/>
                </a:lnTo>
                <a:lnTo>
                  <a:pt x="343090" y="191109"/>
                </a:lnTo>
                <a:lnTo>
                  <a:pt x="349872" y="189966"/>
                </a:lnTo>
                <a:lnTo>
                  <a:pt x="355396" y="185166"/>
                </a:lnTo>
                <a:lnTo>
                  <a:pt x="356806" y="178790"/>
                </a:lnTo>
                <a:lnTo>
                  <a:pt x="370128" y="145084"/>
                </a:lnTo>
                <a:lnTo>
                  <a:pt x="471373" y="145084"/>
                </a:lnTo>
                <a:lnTo>
                  <a:pt x="485902" y="181495"/>
                </a:lnTo>
                <a:lnTo>
                  <a:pt x="487108" y="183324"/>
                </a:lnTo>
                <a:lnTo>
                  <a:pt x="488518" y="184899"/>
                </a:lnTo>
                <a:lnTo>
                  <a:pt x="490715" y="187744"/>
                </a:lnTo>
                <a:lnTo>
                  <a:pt x="493598" y="190271"/>
                </a:lnTo>
                <a:lnTo>
                  <a:pt x="497459" y="191109"/>
                </a:lnTo>
                <a:lnTo>
                  <a:pt x="499211" y="191782"/>
                </a:lnTo>
                <a:lnTo>
                  <a:pt x="501091" y="192138"/>
                </a:lnTo>
                <a:lnTo>
                  <a:pt x="534085" y="192138"/>
                </a:lnTo>
                <a:lnTo>
                  <a:pt x="537654" y="186474"/>
                </a:lnTo>
                <a:close/>
              </a:path>
              <a:path w="799465" h="192405">
                <a:moveTo>
                  <a:pt x="798957" y="7175"/>
                </a:moveTo>
                <a:lnTo>
                  <a:pt x="793559" y="1460"/>
                </a:lnTo>
                <a:lnTo>
                  <a:pt x="725881" y="1181"/>
                </a:lnTo>
                <a:lnTo>
                  <a:pt x="719099" y="6819"/>
                </a:lnTo>
                <a:lnTo>
                  <a:pt x="716889" y="13576"/>
                </a:lnTo>
                <a:lnTo>
                  <a:pt x="677405" y="126263"/>
                </a:lnTo>
                <a:lnTo>
                  <a:pt x="636765" y="6438"/>
                </a:lnTo>
                <a:lnTo>
                  <a:pt x="630059" y="673"/>
                </a:lnTo>
                <a:lnTo>
                  <a:pt x="562432" y="444"/>
                </a:lnTo>
                <a:lnTo>
                  <a:pt x="556996" y="6083"/>
                </a:lnTo>
                <a:lnTo>
                  <a:pt x="556183" y="184162"/>
                </a:lnTo>
                <a:lnTo>
                  <a:pt x="561581" y="189890"/>
                </a:lnTo>
                <a:lnTo>
                  <a:pt x="599503" y="190042"/>
                </a:lnTo>
                <a:lnTo>
                  <a:pt x="604888" y="184365"/>
                </a:lnTo>
                <a:lnTo>
                  <a:pt x="605536" y="48285"/>
                </a:lnTo>
                <a:lnTo>
                  <a:pt x="651421" y="178384"/>
                </a:lnTo>
                <a:lnTo>
                  <a:pt x="653897" y="184873"/>
                </a:lnTo>
                <a:lnTo>
                  <a:pt x="660895" y="190347"/>
                </a:lnTo>
                <a:lnTo>
                  <a:pt x="667702" y="190347"/>
                </a:lnTo>
                <a:lnTo>
                  <a:pt x="693381" y="190449"/>
                </a:lnTo>
                <a:lnTo>
                  <a:pt x="700430" y="185089"/>
                </a:lnTo>
                <a:lnTo>
                  <a:pt x="702957" y="178625"/>
                </a:lnTo>
                <a:lnTo>
                  <a:pt x="750062" y="48907"/>
                </a:lnTo>
                <a:lnTo>
                  <a:pt x="749439" y="184988"/>
                </a:lnTo>
                <a:lnTo>
                  <a:pt x="754799" y="190741"/>
                </a:lnTo>
                <a:lnTo>
                  <a:pt x="792695" y="190881"/>
                </a:lnTo>
                <a:lnTo>
                  <a:pt x="798169" y="185242"/>
                </a:lnTo>
                <a:lnTo>
                  <a:pt x="798957" y="7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307185" y="1233562"/>
            <a:ext cx="752802" cy="17683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123890" y="1233558"/>
            <a:ext cx="858785" cy="139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866" y="349210"/>
            <a:ext cx="10927715" cy="122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8636" y="3738224"/>
            <a:ext cx="12073255" cy="2310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47674" y="7638168"/>
            <a:ext cx="2713756" cy="378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30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</a:t>
            </a:r>
            <a:r>
              <a:rPr sz="1350" b="0" baseline="49382" dirty="0">
                <a:solidFill>
                  <a:srgbClr val="595A5C"/>
                </a:solidFill>
                <a:latin typeface="Verdana"/>
                <a:cs typeface="Verdana"/>
              </a:rPr>
              <a:t>.</a:t>
            </a:r>
            <a:r>
              <a:rPr sz="2100" dirty="0">
                <a:solidFill>
                  <a:srgbClr val="58595B"/>
                </a:solidFill>
              </a:rPr>
              <a:t>RAM</a:t>
            </a:r>
            <a:r>
              <a:rPr sz="2100" spc="35" dirty="0">
                <a:solidFill>
                  <a:srgbClr val="58595B"/>
                </a:solidFill>
              </a:rPr>
              <a:t> </a:t>
            </a:r>
            <a:r>
              <a:rPr sz="2100" spc="-20" dirty="0">
                <a:solidFill>
                  <a:srgbClr val="58595B"/>
                </a:solidFill>
              </a:rPr>
              <a:t>LTD.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779769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693" y="484619"/>
                </a:lnTo>
                <a:lnTo>
                  <a:pt x="155257" y="480949"/>
                </a:lnTo>
                <a:lnTo>
                  <a:pt x="49949" y="374675"/>
                </a:lnTo>
                <a:lnTo>
                  <a:pt x="156184" y="269405"/>
                </a:lnTo>
                <a:lnTo>
                  <a:pt x="161696" y="265785"/>
                </a:lnTo>
                <a:lnTo>
                  <a:pt x="167970" y="264604"/>
                </a:lnTo>
                <a:lnTo>
                  <a:pt x="174205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10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48" y="217563"/>
                </a:lnTo>
                <a:lnTo>
                  <a:pt x="159245" y="219265"/>
                </a:lnTo>
                <a:lnTo>
                  <a:pt x="151409" y="224434"/>
                </a:lnTo>
                <a:lnTo>
                  <a:pt x="0" y="374497"/>
                </a:lnTo>
                <a:lnTo>
                  <a:pt x="109131" y="484670"/>
                </a:lnTo>
                <a:lnTo>
                  <a:pt x="150012" y="525907"/>
                </a:lnTo>
                <a:lnTo>
                  <a:pt x="157848" y="531114"/>
                </a:lnTo>
                <a:lnTo>
                  <a:pt x="166763" y="532866"/>
                </a:lnTo>
                <a:lnTo>
                  <a:pt x="175679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16" y="496798"/>
                </a:moveTo>
                <a:lnTo>
                  <a:pt x="433971" y="468287"/>
                </a:lnTo>
                <a:lnTo>
                  <a:pt x="295452" y="467677"/>
                </a:lnTo>
                <a:lnTo>
                  <a:pt x="266915" y="495973"/>
                </a:lnTo>
                <a:lnTo>
                  <a:pt x="462216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44" y="118046"/>
                </a:lnTo>
                <a:lnTo>
                  <a:pt x="483844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78002" y="291033"/>
                </a:lnTo>
                <a:lnTo>
                  <a:pt x="365455" y="303517"/>
                </a:lnTo>
                <a:lnTo>
                  <a:pt x="352945" y="290969"/>
                </a:lnTo>
                <a:lnTo>
                  <a:pt x="253288" y="190322"/>
                </a:lnTo>
                <a:lnTo>
                  <a:pt x="249428" y="184454"/>
                </a:lnTo>
                <a:lnTo>
                  <a:pt x="248170" y="177787"/>
                </a:lnTo>
                <a:lnTo>
                  <a:pt x="249491" y="171119"/>
                </a:lnTo>
                <a:lnTo>
                  <a:pt x="253390" y="165277"/>
                </a:lnTo>
                <a:lnTo>
                  <a:pt x="366623" y="53174"/>
                </a:lnTo>
                <a:lnTo>
                  <a:pt x="478764" y="166306"/>
                </a:lnTo>
                <a:lnTo>
                  <a:pt x="482587" y="172161"/>
                </a:lnTo>
                <a:lnTo>
                  <a:pt x="483844" y="178828"/>
                </a:lnTo>
                <a:lnTo>
                  <a:pt x="483844" y="118046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00164" y="291033"/>
                </a:lnTo>
                <a:lnTo>
                  <a:pt x="365175" y="356679"/>
                </a:lnTo>
                <a:lnTo>
                  <a:pt x="418858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55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056" y="486384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535" y="271157"/>
                </a:lnTo>
                <a:lnTo>
                  <a:pt x="557034" y="267538"/>
                </a:lnTo>
                <a:lnTo>
                  <a:pt x="563283" y="266344"/>
                </a:lnTo>
                <a:lnTo>
                  <a:pt x="569531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55"/>
                </a:lnTo>
                <a:lnTo>
                  <a:pt x="619874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499" y="219354"/>
                </a:lnTo>
                <a:lnTo>
                  <a:pt x="554583" y="221030"/>
                </a:lnTo>
                <a:lnTo>
                  <a:pt x="546684" y="226187"/>
                </a:lnTo>
                <a:lnTo>
                  <a:pt x="501256" y="271259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199" y="532879"/>
                </a:lnTo>
                <a:lnTo>
                  <a:pt x="562114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93740" y="1130376"/>
            <a:ext cx="2302510" cy="27940"/>
          </a:xfrm>
          <a:custGeom>
            <a:avLst/>
            <a:gdLst/>
            <a:ahLst/>
            <a:cxnLst/>
            <a:rect l="l" t="t" r="r" b="b"/>
            <a:pathLst>
              <a:path w="2302509" h="27940">
                <a:moveTo>
                  <a:pt x="2302306" y="0"/>
                </a:moveTo>
                <a:lnTo>
                  <a:pt x="0" y="0"/>
                </a:lnTo>
                <a:lnTo>
                  <a:pt x="0" y="27406"/>
                </a:lnTo>
                <a:lnTo>
                  <a:pt x="2302306" y="27406"/>
                </a:lnTo>
                <a:lnTo>
                  <a:pt x="230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93737" y="901603"/>
            <a:ext cx="196329" cy="1897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19754" y="900654"/>
            <a:ext cx="206209" cy="19175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64776" y="901260"/>
            <a:ext cx="242849" cy="1904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828711" y="900654"/>
            <a:ext cx="194602" cy="19175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050171" y="901409"/>
            <a:ext cx="191363" cy="19023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278585" y="901382"/>
            <a:ext cx="198907" cy="190296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3497192" y="900734"/>
            <a:ext cx="799465" cy="192405"/>
          </a:xfrm>
          <a:custGeom>
            <a:avLst/>
            <a:gdLst/>
            <a:ahLst/>
            <a:cxnLst/>
            <a:rect l="l" t="t" r="r" b="b"/>
            <a:pathLst>
              <a:path w="799465" h="192405">
                <a:moveTo>
                  <a:pt x="50622" y="6616"/>
                </a:moveTo>
                <a:lnTo>
                  <a:pt x="44970" y="1155"/>
                </a:lnTo>
                <a:lnTo>
                  <a:pt x="6489" y="990"/>
                </a:lnTo>
                <a:lnTo>
                  <a:pt x="850" y="6400"/>
                </a:lnTo>
                <a:lnTo>
                  <a:pt x="800" y="13411"/>
                </a:lnTo>
                <a:lnTo>
                  <a:pt x="0" y="184950"/>
                </a:lnTo>
                <a:lnTo>
                  <a:pt x="5676" y="190398"/>
                </a:lnTo>
                <a:lnTo>
                  <a:pt x="44107" y="190614"/>
                </a:lnTo>
                <a:lnTo>
                  <a:pt x="49822" y="184937"/>
                </a:lnTo>
                <a:lnTo>
                  <a:pt x="50622" y="6616"/>
                </a:lnTo>
                <a:close/>
              </a:path>
              <a:path w="799465" h="192405">
                <a:moveTo>
                  <a:pt x="286626" y="185508"/>
                </a:moveTo>
                <a:lnTo>
                  <a:pt x="258457" y="140182"/>
                </a:lnTo>
                <a:lnTo>
                  <a:pt x="228523" y="109512"/>
                </a:lnTo>
                <a:lnTo>
                  <a:pt x="247853" y="103886"/>
                </a:lnTo>
                <a:lnTo>
                  <a:pt x="263740" y="94488"/>
                </a:lnTo>
                <a:lnTo>
                  <a:pt x="271983" y="83883"/>
                </a:lnTo>
                <a:lnTo>
                  <a:pt x="274523" y="80619"/>
                </a:lnTo>
                <a:lnTo>
                  <a:pt x="273786" y="38201"/>
                </a:lnTo>
                <a:lnTo>
                  <a:pt x="237185" y="5397"/>
                </a:lnTo>
                <a:lnTo>
                  <a:pt x="228701" y="4089"/>
                </a:lnTo>
                <a:lnTo>
                  <a:pt x="228701" y="61328"/>
                </a:lnTo>
                <a:lnTo>
                  <a:pt x="225437" y="72148"/>
                </a:lnTo>
                <a:lnTo>
                  <a:pt x="217157" y="79121"/>
                </a:lnTo>
                <a:lnTo>
                  <a:pt x="206032" y="82829"/>
                </a:lnTo>
                <a:lnTo>
                  <a:pt x="194259" y="83883"/>
                </a:lnTo>
                <a:lnTo>
                  <a:pt x="137960" y="83616"/>
                </a:lnTo>
                <a:lnTo>
                  <a:pt x="138188" y="38201"/>
                </a:lnTo>
                <a:lnTo>
                  <a:pt x="194475" y="38442"/>
                </a:lnTo>
                <a:lnTo>
                  <a:pt x="206235" y="39598"/>
                </a:lnTo>
                <a:lnTo>
                  <a:pt x="217309" y="43408"/>
                </a:lnTo>
                <a:lnTo>
                  <a:pt x="225513" y="50444"/>
                </a:lnTo>
                <a:lnTo>
                  <a:pt x="228701" y="61328"/>
                </a:lnTo>
                <a:lnTo>
                  <a:pt x="228701" y="4089"/>
                </a:lnTo>
                <a:lnTo>
                  <a:pt x="209715" y="1143"/>
                </a:lnTo>
                <a:lnTo>
                  <a:pt x="93929" y="647"/>
                </a:lnTo>
                <a:lnTo>
                  <a:pt x="88480" y="6032"/>
                </a:lnTo>
                <a:lnTo>
                  <a:pt x="88468" y="17399"/>
                </a:lnTo>
                <a:lnTo>
                  <a:pt x="87757" y="177571"/>
                </a:lnTo>
                <a:lnTo>
                  <a:pt x="87757" y="184353"/>
                </a:lnTo>
                <a:lnTo>
                  <a:pt x="93345" y="190080"/>
                </a:lnTo>
                <a:lnTo>
                  <a:pt x="132054" y="190220"/>
                </a:lnTo>
                <a:lnTo>
                  <a:pt x="137490" y="184581"/>
                </a:lnTo>
                <a:lnTo>
                  <a:pt x="137566" y="177571"/>
                </a:lnTo>
                <a:lnTo>
                  <a:pt x="137756" y="120954"/>
                </a:lnTo>
                <a:lnTo>
                  <a:pt x="170040" y="121145"/>
                </a:lnTo>
                <a:lnTo>
                  <a:pt x="203504" y="142951"/>
                </a:lnTo>
                <a:lnTo>
                  <a:pt x="225831" y="178257"/>
                </a:lnTo>
                <a:lnTo>
                  <a:pt x="230073" y="185356"/>
                </a:lnTo>
                <a:lnTo>
                  <a:pt x="239255" y="190665"/>
                </a:lnTo>
                <a:lnTo>
                  <a:pt x="246037" y="190766"/>
                </a:lnTo>
                <a:lnTo>
                  <a:pt x="277647" y="190906"/>
                </a:lnTo>
                <a:lnTo>
                  <a:pt x="284721" y="190906"/>
                </a:lnTo>
                <a:lnTo>
                  <a:pt x="286626" y="185508"/>
                </a:lnTo>
                <a:close/>
              </a:path>
              <a:path w="799465" h="192405">
                <a:moveTo>
                  <a:pt x="537654" y="186601"/>
                </a:moveTo>
                <a:lnTo>
                  <a:pt x="521169" y="145211"/>
                </a:lnTo>
                <a:lnTo>
                  <a:pt x="506120" y="107454"/>
                </a:lnTo>
                <a:lnTo>
                  <a:pt x="478282" y="37617"/>
                </a:lnTo>
                <a:lnTo>
                  <a:pt x="468477" y="13030"/>
                </a:lnTo>
                <a:lnTo>
                  <a:pt x="466991" y="9232"/>
                </a:lnTo>
                <a:lnTo>
                  <a:pt x="464019" y="6032"/>
                </a:lnTo>
                <a:lnTo>
                  <a:pt x="460641" y="3733"/>
                </a:lnTo>
                <a:lnTo>
                  <a:pt x="458482" y="1447"/>
                </a:lnTo>
                <a:lnTo>
                  <a:pt x="456285" y="393"/>
                </a:lnTo>
                <a:lnTo>
                  <a:pt x="456285" y="107454"/>
                </a:lnTo>
                <a:lnTo>
                  <a:pt x="385089" y="107454"/>
                </a:lnTo>
                <a:lnTo>
                  <a:pt x="412788" y="37617"/>
                </a:lnTo>
                <a:lnTo>
                  <a:pt x="428459" y="37617"/>
                </a:lnTo>
                <a:lnTo>
                  <a:pt x="456285" y="107454"/>
                </a:lnTo>
                <a:lnTo>
                  <a:pt x="456285" y="393"/>
                </a:lnTo>
                <a:lnTo>
                  <a:pt x="455752" y="127"/>
                </a:lnTo>
                <a:lnTo>
                  <a:pt x="451789" y="127"/>
                </a:lnTo>
                <a:lnTo>
                  <a:pt x="451789" y="0"/>
                </a:lnTo>
                <a:lnTo>
                  <a:pt x="389940" y="0"/>
                </a:lnTo>
                <a:lnTo>
                  <a:pt x="389851" y="127"/>
                </a:lnTo>
                <a:lnTo>
                  <a:pt x="386905" y="127"/>
                </a:lnTo>
                <a:lnTo>
                  <a:pt x="384721" y="1028"/>
                </a:lnTo>
                <a:lnTo>
                  <a:pt x="382854" y="2349"/>
                </a:lnTo>
                <a:lnTo>
                  <a:pt x="378333" y="4546"/>
                </a:lnTo>
                <a:lnTo>
                  <a:pt x="374243" y="8293"/>
                </a:lnTo>
                <a:lnTo>
                  <a:pt x="372427" y="13030"/>
                </a:lnTo>
                <a:lnTo>
                  <a:pt x="305917" y="179781"/>
                </a:lnTo>
                <a:lnTo>
                  <a:pt x="303174" y="186601"/>
                </a:lnTo>
                <a:lnTo>
                  <a:pt x="306654" y="192138"/>
                </a:lnTo>
                <a:lnTo>
                  <a:pt x="338035" y="192265"/>
                </a:lnTo>
                <a:lnTo>
                  <a:pt x="339839" y="192265"/>
                </a:lnTo>
                <a:lnTo>
                  <a:pt x="341820" y="191871"/>
                </a:lnTo>
                <a:lnTo>
                  <a:pt x="343611" y="191147"/>
                </a:lnTo>
                <a:lnTo>
                  <a:pt x="349872" y="190093"/>
                </a:lnTo>
                <a:lnTo>
                  <a:pt x="355396" y="185293"/>
                </a:lnTo>
                <a:lnTo>
                  <a:pt x="356806" y="178917"/>
                </a:lnTo>
                <a:lnTo>
                  <a:pt x="370128" y="145211"/>
                </a:lnTo>
                <a:lnTo>
                  <a:pt x="471373" y="145211"/>
                </a:lnTo>
                <a:lnTo>
                  <a:pt x="485902" y="181622"/>
                </a:lnTo>
                <a:lnTo>
                  <a:pt x="487108" y="183451"/>
                </a:lnTo>
                <a:lnTo>
                  <a:pt x="488518" y="185026"/>
                </a:lnTo>
                <a:lnTo>
                  <a:pt x="490715" y="187871"/>
                </a:lnTo>
                <a:lnTo>
                  <a:pt x="493598" y="190398"/>
                </a:lnTo>
                <a:lnTo>
                  <a:pt x="497459" y="191236"/>
                </a:lnTo>
                <a:lnTo>
                  <a:pt x="499211" y="191909"/>
                </a:lnTo>
                <a:lnTo>
                  <a:pt x="501091" y="192265"/>
                </a:lnTo>
                <a:lnTo>
                  <a:pt x="534162" y="192138"/>
                </a:lnTo>
                <a:lnTo>
                  <a:pt x="537654" y="186601"/>
                </a:lnTo>
                <a:close/>
              </a:path>
              <a:path w="799465" h="192405">
                <a:moveTo>
                  <a:pt x="798957" y="7302"/>
                </a:moveTo>
                <a:lnTo>
                  <a:pt x="793559" y="1587"/>
                </a:lnTo>
                <a:lnTo>
                  <a:pt x="725881" y="1308"/>
                </a:lnTo>
                <a:lnTo>
                  <a:pt x="719099" y="6946"/>
                </a:lnTo>
                <a:lnTo>
                  <a:pt x="716889" y="13703"/>
                </a:lnTo>
                <a:lnTo>
                  <a:pt x="677405" y="126390"/>
                </a:lnTo>
                <a:lnTo>
                  <a:pt x="636765" y="6565"/>
                </a:lnTo>
                <a:lnTo>
                  <a:pt x="630059" y="800"/>
                </a:lnTo>
                <a:lnTo>
                  <a:pt x="562432" y="571"/>
                </a:lnTo>
                <a:lnTo>
                  <a:pt x="556996" y="6210"/>
                </a:lnTo>
                <a:lnTo>
                  <a:pt x="556183" y="184289"/>
                </a:lnTo>
                <a:lnTo>
                  <a:pt x="561581" y="190017"/>
                </a:lnTo>
                <a:lnTo>
                  <a:pt x="599503" y="190169"/>
                </a:lnTo>
                <a:lnTo>
                  <a:pt x="604888" y="184492"/>
                </a:lnTo>
                <a:lnTo>
                  <a:pt x="605536" y="48412"/>
                </a:lnTo>
                <a:lnTo>
                  <a:pt x="651421" y="178511"/>
                </a:lnTo>
                <a:lnTo>
                  <a:pt x="653897" y="185000"/>
                </a:lnTo>
                <a:lnTo>
                  <a:pt x="660895" y="190474"/>
                </a:lnTo>
                <a:lnTo>
                  <a:pt x="667702" y="190474"/>
                </a:lnTo>
                <a:lnTo>
                  <a:pt x="693381" y="190576"/>
                </a:lnTo>
                <a:lnTo>
                  <a:pt x="700430" y="185216"/>
                </a:lnTo>
                <a:lnTo>
                  <a:pt x="702957" y="178752"/>
                </a:lnTo>
                <a:lnTo>
                  <a:pt x="750062" y="49034"/>
                </a:lnTo>
                <a:lnTo>
                  <a:pt x="749439" y="185115"/>
                </a:lnTo>
                <a:lnTo>
                  <a:pt x="754799" y="190868"/>
                </a:lnTo>
                <a:lnTo>
                  <a:pt x="792695" y="191008"/>
                </a:lnTo>
                <a:lnTo>
                  <a:pt x="798169" y="185369"/>
                </a:lnTo>
                <a:lnTo>
                  <a:pt x="798957" y="73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307185" y="1233562"/>
            <a:ext cx="128689" cy="139573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460015" y="1234686"/>
            <a:ext cx="367786" cy="13844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853007" y="1270921"/>
            <a:ext cx="89535" cy="10220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962051" y="1270921"/>
            <a:ext cx="97936" cy="139471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123890" y="1233558"/>
            <a:ext cx="858785" cy="1395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644" y="275135"/>
            <a:ext cx="9376886" cy="1298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20127" y="1731251"/>
            <a:ext cx="7020559" cy="270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47674" y="7638192"/>
            <a:ext cx="2713756" cy="3818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SHRIRAM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spc="-20" dirty="0">
                <a:solidFill>
                  <a:srgbClr val="58595B"/>
                </a:solidFill>
              </a:rPr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5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630400" cy="7620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779769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947" y="484670"/>
                </a:lnTo>
                <a:lnTo>
                  <a:pt x="160769" y="484670"/>
                </a:lnTo>
                <a:lnTo>
                  <a:pt x="155422" y="481063"/>
                </a:lnTo>
                <a:lnTo>
                  <a:pt x="49949" y="374675"/>
                </a:lnTo>
                <a:lnTo>
                  <a:pt x="156070" y="269519"/>
                </a:lnTo>
                <a:lnTo>
                  <a:pt x="161594" y="265849"/>
                </a:lnTo>
                <a:lnTo>
                  <a:pt x="161340" y="265849"/>
                </a:lnTo>
                <a:lnTo>
                  <a:pt x="167970" y="264604"/>
                </a:lnTo>
                <a:lnTo>
                  <a:pt x="174205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10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48" y="217563"/>
                </a:lnTo>
                <a:lnTo>
                  <a:pt x="158813" y="219341"/>
                </a:lnTo>
                <a:lnTo>
                  <a:pt x="159118" y="219341"/>
                </a:lnTo>
                <a:lnTo>
                  <a:pt x="151409" y="224434"/>
                </a:lnTo>
                <a:lnTo>
                  <a:pt x="0" y="374497"/>
                </a:lnTo>
                <a:lnTo>
                  <a:pt x="150177" y="526021"/>
                </a:lnTo>
                <a:lnTo>
                  <a:pt x="157937" y="531164"/>
                </a:lnTo>
                <a:lnTo>
                  <a:pt x="158140" y="531164"/>
                </a:lnTo>
                <a:lnTo>
                  <a:pt x="166763" y="532866"/>
                </a:lnTo>
                <a:lnTo>
                  <a:pt x="175679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16" y="496798"/>
                </a:moveTo>
                <a:lnTo>
                  <a:pt x="433971" y="468287"/>
                </a:lnTo>
                <a:lnTo>
                  <a:pt x="295452" y="467677"/>
                </a:lnTo>
                <a:lnTo>
                  <a:pt x="266915" y="495973"/>
                </a:lnTo>
                <a:lnTo>
                  <a:pt x="462216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44" y="118046"/>
                </a:lnTo>
                <a:lnTo>
                  <a:pt x="483844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65455" y="303517"/>
                </a:lnTo>
                <a:lnTo>
                  <a:pt x="253288" y="190322"/>
                </a:lnTo>
                <a:lnTo>
                  <a:pt x="249428" y="184454"/>
                </a:lnTo>
                <a:lnTo>
                  <a:pt x="248170" y="177787"/>
                </a:lnTo>
                <a:lnTo>
                  <a:pt x="249491" y="171119"/>
                </a:lnTo>
                <a:lnTo>
                  <a:pt x="253390" y="165277"/>
                </a:lnTo>
                <a:lnTo>
                  <a:pt x="366623" y="53174"/>
                </a:lnTo>
                <a:lnTo>
                  <a:pt x="478764" y="166306"/>
                </a:lnTo>
                <a:lnTo>
                  <a:pt x="482587" y="172161"/>
                </a:lnTo>
                <a:lnTo>
                  <a:pt x="483844" y="178828"/>
                </a:lnTo>
                <a:lnTo>
                  <a:pt x="483844" y="118046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65175" y="356679"/>
                </a:lnTo>
                <a:lnTo>
                  <a:pt x="418858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55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425" y="486460"/>
                </a:lnTo>
                <a:lnTo>
                  <a:pt x="556171" y="486460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434" y="271259"/>
                </a:lnTo>
                <a:lnTo>
                  <a:pt x="556958" y="267589"/>
                </a:lnTo>
                <a:lnTo>
                  <a:pt x="556755" y="267589"/>
                </a:lnTo>
                <a:lnTo>
                  <a:pt x="563283" y="266344"/>
                </a:lnTo>
                <a:lnTo>
                  <a:pt x="569531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55"/>
                </a:lnTo>
                <a:lnTo>
                  <a:pt x="619874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499" y="219354"/>
                </a:lnTo>
                <a:lnTo>
                  <a:pt x="554050" y="221132"/>
                </a:lnTo>
                <a:lnTo>
                  <a:pt x="554431" y="221132"/>
                </a:lnTo>
                <a:lnTo>
                  <a:pt x="546684" y="226187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313" y="532955"/>
                </a:lnTo>
                <a:lnTo>
                  <a:pt x="553605" y="532955"/>
                </a:lnTo>
                <a:lnTo>
                  <a:pt x="562114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93740" y="1130376"/>
            <a:ext cx="2302510" cy="27940"/>
          </a:xfrm>
          <a:custGeom>
            <a:avLst/>
            <a:gdLst/>
            <a:ahLst/>
            <a:cxnLst/>
            <a:rect l="l" t="t" r="r" b="b"/>
            <a:pathLst>
              <a:path w="2302509" h="27940">
                <a:moveTo>
                  <a:pt x="2302306" y="0"/>
                </a:moveTo>
                <a:lnTo>
                  <a:pt x="0" y="0"/>
                </a:lnTo>
                <a:lnTo>
                  <a:pt x="0" y="27406"/>
                </a:lnTo>
                <a:lnTo>
                  <a:pt x="2302306" y="27406"/>
                </a:lnTo>
                <a:lnTo>
                  <a:pt x="23023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93737" y="901603"/>
            <a:ext cx="196329" cy="1897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19754" y="900654"/>
            <a:ext cx="206209" cy="19175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64776" y="901260"/>
            <a:ext cx="242849" cy="1904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828711" y="900654"/>
            <a:ext cx="194602" cy="19175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050171" y="901409"/>
            <a:ext cx="191363" cy="19023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278585" y="901433"/>
            <a:ext cx="198907" cy="190246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3497192" y="900861"/>
            <a:ext cx="799465" cy="192405"/>
          </a:xfrm>
          <a:custGeom>
            <a:avLst/>
            <a:gdLst/>
            <a:ahLst/>
            <a:cxnLst/>
            <a:rect l="l" t="t" r="r" b="b"/>
            <a:pathLst>
              <a:path w="799465" h="192405">
                <a:moveTo>
                  <a:pt x="50622" y="6489"/>
                </a:moveTo>
                <a:lnTo>
                  <a:pt x="44970" y="1028"/>
                </a:lnTo>
                <a:lnTo>
                  <a:pt x="6489" y="863"/>
                </a:lnTo>
                <a:lnTo>
                  <a:pt x="850" y="6273"/>
                </a:lnTo>
                <a:lnTo>
                  <a:pt x="800" y="13284"/>
                </a:lnTo>
                <a:lnTo>
                  <a:pt x="0" y="184823"/>
                </a:lnTo>
                <a:lnTo>
                  <a:pt x="5676" y="190271"/>
                </a:lnTo>
                <a:lnTo>
                  <a:pt x="44107" y="190487"/>
                </a:lnTo>
                <a:lnTo>
                  <a:pt x="49822" y="184810"/>
                </a:lnTo>
                <a:lnTo>
                  <a:pt x="50622" y="6489"/>
                </a:lnTo>
                <a:close/>
              </a:path>
              <a:path w="799465" h="192405">
                <a:moveTo>
                  <a:pt x="286626" y="185381"/>
                </a:moveTo>
                <a:lnTo>
                  <a:pt x="258457" y="140055"/>
                </a:lnTo>
                <a:lnTo>
                  <a:pt x="228523" y="109385"/>
                </a:lnTo>
                <a:lnTo>
                  <a:pt x="247853" y="103759"/>
                </a:lnTo>
                <a:lnTo>
                  <a:pt x="263740" y="94361"/>
                </a:lnTo>
                <a:lnTo>
                  <a:pt x="271983" y="83756"/>
                </a:lnTo>
                <a:lnTo>
                  <a:pt x="274523" y="80492"/>
                </a:lnTo>
                <a:lnTo>
                  <a:pt x="278549" y="61429"/>
                </a:lnTo>
                <a:lnTo>
                  <a:pt x="273837" y="38315"/>
                </a:lnTo>
                <a:lnTo>
                  <a:pt x="273786" y="38074"/>
                </a:lnTo>
                <a:lnTo>
                  <a:pt x="273405" y="36245"/>
                </a:lnTo>
                <a:lnTo>
                  <a:pt x="259016" y="17272"/>
                </a:lnTo>
                <a:lnTo>
                  <a:pt x="237185" y="5270"/>
                </a:lnTo>
                <a:lnTo>
                  <a:pt x="228701" y="3962"/>
                </a:lnTo>
                <a:lnTo>
                  <a:pt x="228701" y="61201"/>
                </a:lnTo>
                <a:lnTo>
                  <a:pt x="225437" y="72021"/>
                </a:lnTo>
                <a:lnTo>
                  <a:pt x="217157" y="78994"/>
                </a:lnTo>
                <a:lnTo>
                  <a:pt x="206032" y="82702"/>
                </a:lnTo>
                <a:lnTo>
                  <a:pt x="194259" y="83756"/>
                </a:lnTo>
                <a:lnTo>
                  <a:pt x="137960" y="83489"/>
                </a:lnTo>
                <a:lnTo>
                  <a:pt x="138074" y="61201"/>
                </a:lnTo>
                <a:lnTo>
                  <a:pt x="138188" y="38074"/>
                </a:lnTo>
                <a:lnTo>
                  <a:pt x="194475" y="38315"/>
                </a:lnTo>
                <a:lnTo>
                  <a:pt x="228701" y="61201"/>
                </a:lnTo>
                <a:lnTo>
                  <a:pt x="228701" y="3962"/>
                </a:lnTo>
                <a:lnTo>
                  <a:pt x="209715" y="1016"/>
                </a:lnTo>
                <a:lnTo>
                  <a:pt x="93929" y="520"/>
                </a:lnTo>
                <a:lnTo>
                  <a:pt x="88480" y="5905"/>
                </a:lnTo>
                <a:lnTo>
                  <a:pt x="88468" y="17272"/>
                </a:lnTo>
                <a:lnTo>
                  <a:pt x="87757" y="177444"/>
                </a:lnTo>
                <a:lnTo>
                  <a:pt x="87757" y="184226"/>
                </a:lnTo>
                <a:lnTo>
                  <a:pt x="93484" y="190093"/>
                </a:lnTo>
                <a:lnTo>
                  <a:pt x="132054" y="190093"/>
                </a:lnTo>
                <a:lnTo>
                  <a:pt x="137490" y="184454"/>
                </a:lnTo>
                <a:lnTo>
                  <a:pt x="137566" y="177444"/>
                </a:lnTo>
                <a:lnTo>
                  <a:pt x="137693" y="140055"/>
                </a:lnTo>
                <a:lnTo>
                  <a:pt x="137756" y="120827"/>
                </a:lnTo>
                <a:lnTo>
                  <a:pt x="170040" y="121018"/>
                </a:lnTo>
                <a:lnTo>
                  <a:pt x="203504" y="142824"/>
                </a:lnTo>
                <a:lnTo>
                  <a:pt x="225831" y="178130"/>
                </a:lnTo>
                <a:lnTo>
                  <a:pt x="230073" y="185229"/>
                </a:lnTo>
                <a:lnTo>
                  <a:pt x="239433" y="190639"/>
                </a:lnTo>
                <a:lnTo>
                  <a:pt x="277647" y="190779"/>
                </a:lnTo>
                <a:lnTo>
                  <a:pt x="284721" y="190779"/>
                </a:lnTo>
                <a:lnTo>
                  <a:pt x="286626" y="185381"/>
                </a:lnTo>
                <a:close/>
              </a:path>
              <a:path w="799465" h="192405">
                <a:moveTo>
                  <a:pt x="537654" y="186474"/>
                </a:moveTo>
                <a:lnTo>
                  <a:pt x="521169" y="145084"/>
                </a:lnTo>
                <a:lnTo>
                  <a:pt x="506120" y="107327"/>
                </a:lnTo>
                <a:lnTo>
                  <a:pt x="478282" y="37490"/>
                </a:lnTo>
                <a:lnTo>
                  <a:pt x="468477" y="12903"/>
                </a:lnTo>
                <a:lnTo>
                  <a:pt x="466991" y="9105"/>
                </a:lnTo>
                <a:lnTo>
                  <a:pt x="464019" y="5905"/>
                </a:lnTo>
                <a:lnTo>
                  <a:pt x="460641" y="3606"/>
                </a:lnTo>
                <a:lnTo>
                  <a:pt x="458482" y="1320"/>
                </a:lnTo>
                <a:lnTo>
                  <a:pt x="456285" y="266"/>
                </a:lnTo>
                <a:lnTo>
                  <a:pt x="456285" y="107327"/>
                </a:lnTo>
                <a:lnTo>
                  <a:pt x="385089" y="107327"/>
                </a:lnTo>
                <a:lnTo>
                  <a:pt x="412788" y="37490"/>
                </a:lnTo>
                <a:lnTo>
                  <a:pt x="428459" y="37490"/>
                </a:lnTo>
                <a:lnTo>
                  <a:pt x="456285" y="107327"/>
                </a:lnTo>
                <a:lnTo>
                  <a:pt x="456285" y="266"/>
                </a:lnTo>
                <a:lnTo>
                  <a:pt x="455752" y="0"/>
                </a:lnTo>
                <a:lnTo>
                  <a:pt x="386905" y="0"/>
                </a:lnTo>
                <a:lnTo>
                  <a:pt x="384721" y="901"/>
                </a:lnTo>
                <a:lnTo>
                  <a:pt x="382854" y="2222"/>
                </a:lnTo>
                <a:lnTo>
                  <a:pt x="378333" y="4419"/>
                </a:lnTo>
                <a:lnTo>
                  <a:pt x="374243" y="8166"/>
                </a:lnTo>
                <a:lnTo>
                  <a:pt x="372427" y="12903"/>
                </a:lnTo>
                <a:lnTo>
                  <a:pt x="305917" y="179654"/>
                </a:lnTo>
                <a:lnTo>
                  <a:pt x="303174" y="186474"/>
                </a:lnTo>
                <a:lnTo>
                  <a:pt x="306730" y="192138"/>
                </a:lnTo>
                <a:lnTo>
                  <a:pt x="339839" y="192138"/>
                </a:lnTo>
                <a:lnTo>
                  <a:pt x="341630" y="191782"/>
                </a:lnTo>
                <a:lnTo>
                  <a:pt x="343395" y="191109"/>
                </a:lnTo>
                <a:lnTo>
                  <a:pt x="343090" y="191109"/>
                </a:lnTo>
                <a:lnTo>
                  <a:pt x="349872" y="189966"/>
                </a:lnTo>
                <a:lnTo>
                  <a:pt x="355396" y="185166"/>
                </a:lnTo>
                <a:lnTo>
                  <a:pt x="356806" y="178790"/>
                </a:lnTo>
                <a:lnTo>
                  <a:pt x="370128" y="145084"/>
                </a:lnTo>
                <a:lnTo>
                  <a:pt x="471373" y="145084"/>
                </a:lnTo>
                <a:lnTo>
                  <a:pt x="485902" y="181495"/>
                </a:lnTo>
                <a:lnTo>
                  <a:pt x="487108" y="183324"/>
                </a:lnTo>
                <a:lnTo>
                  <a:pt x="488518" y="184899"/>
                </a:lnTo>
                <a:lnTo>
                  <a:pt x="490715" y="187744"/>
                </a:lnTo>
                <a:lnTo>
                  <a:pt x="493598" y="190271"/>
                </a:lnTo>
                <a:lnTo>
                  <a:pt x="497459" y="191109"/>
                </a:lnTo>
                <a:lnTo>
                  <a:pt x="499211" y="191782"/>
                </a:lnTo>
                <a:lnTo>
                  <a:pt x="501091" y="192138"/>
                </a:lnTo>
                <a:lnTo>
                  <a:pt x="534085" y="192138"/>
                </a:lnTo>
                <a:lnTo>
                  <a:pt x="537654" y="186474"/>
                </a:lnTo>
                <a:close/>
              </a:path>
              <a:path w="799465" h="192405">
                <a:moveTo>
                  <a:pt x="798957" y="7175"/>
                </a:moveTo>
                <a:lnTo>
                  <a:pt x="793559" y="1460"/>
                </a:lnTo>
                <a:lnTo>
                  <a:pt x="725881" y="1181"/>
                </a:lnTo>
                <a:lnTo>
                  <a:pt x="719099" y="6819"/>
                </a:lnTo>
                <a:lnTo>
                  <a:pt x="716889" y="13576"/>
                </a:lnTo>
                <a:lnTo>
                  <a:pt x="677405" y="126263"/>
                </a:lnTo>
                <a:lnTo>
                  <a:pt x="636765" y="6438"/>
                </a:lnTo>
                <a:lnTo>
                  <a:pt x="630059" y="673"/>
                </a:lnTo>
                <a:lnTo>
                  <a:pt x="562432" y="444"/>
                </a:lnTo>
                <a:lnTo>
                  <a:pt x="556996" y="6083"/>
                </a:lnTo>
                <a:lnTo>
                  <a:pt x="556183" y="184162"/>
                </a:lnTo>
                <a:lnTo>
                  <a:pt x="561581" y="189890"/>
                </a:lnTo>
                <a:lnTo>
                  <a:pt x="599503" y="190042"/>
                </a:lnTo>
                <a:lnTo>
                  <a:pt x="604888" y="184365"/>
                </a:lnTo>
                <a:lnTo>
                  <a:pt x="605536" y="48285"/>
                </a:lnTo>
                <a:lnTo>
                  <a:pt x="651421" y="178384"/>
                </a:lnTo>
                <a:lnTo>
                  <a:pt x="653897" y="184873"/>
                </a:lnTo>
                <a:lnTo>
                  <a:pt x="660895" y="190347"/>
                </a:lnTo>
                <a:lnTo>
                  <a:pt x="667702" y="190347"/>
                </a:lnTo>
                <a:lnTo>
                  <a:pt x="693381" y="190449"/>
                </a:lnTo>
                <a:lnTo>
                  <a:pt x="700430" y="185089"/>
                </a:lnTo>
                <a:lnTo>
                  <a:pt x="702957" y="178625"/>
                </a:lnTo>
                <a:lnTo>
                  <a:pt x="750062" y="48907"/>
                </a:lnTo>
                <a:lnTo>
                  <a:pt x="749439" y="184988"/>
                </a:lnTo>
                <a:lnTo>
                  <a:pt x="754799" y="190741"/>
                </a:lnTo>
                <a:lnTo>
                  <a:pt x="792695" y="190881"/>
                </a:lnTo>
                <a:lnTo>
                  <a:pt x="798169" y="185242"/>
                </a:lnTo>
                <a:lnTo>
                  <a:pt x="798957" y="7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307185" y="1233562"/>
            <a:ext cx="752802" cy="17683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123890" y="1233558"/>
            <a:ext cx="858785" cy="139574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902" y="426785"/>
            <a:ext cx="5251516" cy="579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69000" y="7638192"/>
            <a:ext cx="2692400" cy="375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58595B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DCM</a:t>
            </a:r>
            <a:r>
              <a:rPr spc="-10" dirty="0"/>
              <a:t> SHRIRAM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0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1626870"/>
          </a:xfrm>
          <a:custGeom>
            <a:avLst/>
            <a:gdLst/>
            <a:ahLst/>
            <a:cxnLst/>
            <a:rect l="l" t="t" r="r" b="b"/>
            <a:pathLst>
              <a:path w="14630400" h="1626870">
                <a:moveTo>
                  <a:pt x="14630400" y="0"/>
                </a:moveTo>
                <a:lnTo>
                  <a:pt x="0" y="0"/>
                </a:lnTo>
                <a:lnTo>
                  <a:pt x="0" y="1626412"/>
                </a:lnTo>
                <a:lnTo>
                  <a:pt x="14630400" y="1626412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95DA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27173" y="0"/>
            <a:ext cx="10612120" cy="1626870"/>
          </a:xfrm>
          <a:custGeom>
            <a:avLst/>
            <a:gdLst/>
            <a:ahLst/>
            <a:cxnLst/>
            <a:rect l="l" t="t" r="r" b="b"/>
            <a:pathLst>
              <a:path w="10612120" h="1626870">
                <a:moveTo>
                  <a:pt x="707478" y="966978"/>
                </a:moveTo>
                <a:lnTo>
                  <a:pt x="0" y="559612"/>
                </a:lnTo>
                <a:lnTo>
                  <a:pt x="0" y="1374330"/>
                </a:lnTo>
                <a:lnTo>
                  <a:pt x="437807" y="1626412"/>
                </a:lnTo>
                <a:lnTo>
                  <a:pt x="707478" y="1626412"/>
                </a:lnTo>
                <a:lnTo>
                  <a:pt x="707478" y="966978"/>
                </a:lnTo>
                <a:close/>
              </a:path>
              <a:path w="10612120" h="1626870">
                <a:moveTo>
                  <a:pt x="2122424" y="966978"/>
                </a:moveTo>
                <a:lnTo>
                  <a:pt x="1414945" y="559612"/>
                </a:lnTo>
                <a:lnTo>
                  <a:pt x="1414945" y="1374330"/>
                </a:lnTo>
                <a:lnTo>
                  <a:pt x="1852752" y="1626412"/>
                </a:lnTo>
                <a:lnTo>
                  <a:pt x="2122424" y="1626412"/>
                </a:lnTo>
                <a:lnTo>
                  <a:pt x="2122424" y="966978"/>
                </a:lnTo>
                <a:close/>
              </a:path>
              <a:path w="10612120" h="1626870">
                <a:moveTo>
                  <a:pt x="2829877" y="12"/>
                </a:moveTo>
                <a:lnTo>
                  <a:pt x="2122411" y="12"/>
                </a:lnTo>
                <a:lnTo>
                  <a:pt x="2122411" y="152260"/>
                </a:lnTo>
                <a:lnTo>
                  <a:pt x="2829877" y="559625"/>
                </a:lnTo>
                <a:lnTo>
                  <a:pt x="2829877" y="12"/>
                </a:lnTo>
                <a:close/>
              </a:path>
              <a:path w="10612120" h="1626870">
                <a:moveTo>
                  <a:pt x="3537356" y="966978"/>
                </a:moveTo>
                <a:lnTo>
                  <a:pt x="2829890" y="559612"/>
                </a:lnTo>
                <a:lnTo>
                  <a:pt x="2829890" y="1374330"/>
                </a:lnTo>
                <a:lnTo>
                  <a:pt x="3267684" y="1626412"/>
                </a:lnTo>
                <a:lnTo>
                  <a:pt x="3537356" y="1626412"/>
                </a:lnTo>
                <a:lnTo>
                  <a:pt x="3537356" y="966978"/>
                </a:lnTo>
                <a:close/>
              </a:path>
              <a:path w="10612120" h="1626870">
                <a:moveTo>
                  <a:pt x="4952301" y="0"/>
                </a:moveTo>
                <a:lnTo>
                  <a:pt x="4244835" y="0"/>
                </a:lnTo>
                <a:lnTo>
                  <a:pt x="4244835" y="559612"/>
                </a:lnTo>
                <a:lnTo>
                  <a:pt x="4952301" y="152247"/>
                </a:lnTo>
                <a:lnTo>
                  <a:pt x="4952301" y="0"/>
                </a:lnTo>
                <a:close/>
              </a:path>
              <a:path w="10612120" h="1626870">
                <a:moveTo>
                  <a:pt x="5659767" y="559625"/>
                </a:moveTo>
                <a:lnTo>
                  <a:pt x="4952301" y="966978"/>
                </a:lnTo>
                <a:lnTo>
                  <a:pt x="4952301" y="1626412"/>
                </a:lnTo>
                <a:lnTo>
                  <a:pt x="5221973" y="1626412"/>
                </a:lnTo>
                <a:lnTo>
                  <a:pt x="5659767" y="1374343"/>
                </a:lnTo>
                <a:lnTo>
                  <a:pt x="5659767" y="559625"/>
                </a:lnTo>
                <a:close/>
              </a:path>
              <a:path w="10612120" h="1626870">
                <a:moveTo>
                  <a:pt x="7074725" y="559612"/>
                </a:moveTo>
                <a:lnTo>
                  <a:pt x="6367246" y="152247"/>
                </a:lnTo>
                <a:lnTo>
                  <a:pt x="5659780" y="559612"/>
                </a:lnTo>
                <a:lnTo>
                  <a:pt x="6367246" y="966978"/>
                </a:lnTo>
                <a:lnTo>
                  <a:pt x="7074713" y="559625"/>
                </a:lnTo>
                <a:close/>
              </a:path>
              <a:path w="10612120" h="1626870">
                <a:moveTo>
                  <a:pt x="7782179" y="966978"/>
                </a:moveTo>
                <a:lnTo>
                  <a:pt x="7074713" y="559625"/>
                </a:lnTo>
                <a:lnTo>
                  <a:pt x="7074713" y="1374330"/>
                </a:lnTo>
                <a:lnTo>
                  <a:pt x="7512520" y="1626412"/>
                </a:lnTo>
                <a:lnTo>
                  <a:pt x="7782179" y="1626412"/>
                </a:lnTo>
                <a:lnTo>
                  <a:pt x="7782179" y="966978"/>
                </a:lnTo>
                <a:close/>
              </a:path>
              <a:path w="10612120" h="1626870">
                <a:moveTo>
                  <a:pt x="8489658" y="12"/>
                </a:moveTo>
                <a:lnTo>
                  <a:pt x="7782192" y="12"/>
                </a:lnTo>
                <a:lnTo>
                  <a:pt x="7782192" y="152260"/>
                </a:lnTo>
                <a:lnTo>
                  <a:pt x="8489658" y="559625"/>
                </a:lnTo>
                <a:lnTo>
                  <a:pt x="8489658" y="12"/>
                </a:lnTo>
                <a:close/>
              </a:path>
              <a:path w="10612120" h="1626870">
                <a:moveTo>
                  <a:pt x="8927452" y="1626412"/>
                </a:moveTo>
                <a:lnTo>
                  <a:pt x="8489658" y="1374343"/>
                </a:lnTo>
                <a:lnTo>
                  <a:pt x="8051863" y="1626412"/>
                </a:lnTo>
                <a:lnTo>
                  <a:pt x="8927452" y="1626412"/>
                </a:lnTo>
                <a:close/>
              </a:path>
              <a:path w="10612120" h="1626870">
                <a:moveTo>
                  <a:pt x="10342397" y="1626412"/>
                </a:moveTo>
                <a:lnTo>
                  <a:pt x="9904603" y="1374343"/>
                </a:lnTo>
                <a:lnTo>
                  <a:pt x="9466809" y="1626412"/>
                </a:lnTo>
                <a:lnTo>
                  <a:pt x="10342397" y="1626412"/>
                </a:lnTo>
                <a:close/>
              </a:path>
              <a:path w="10612120" h="1626870">
                <a:moveTo>
                  <a:pt x="10612082" y="0"/>
                </a:moveTo>
                <a:lnTo>
                  <a:pt x="9904603" y="0"/>
                </a:lnTo>
                <a:lnTo>
                  <a:pt x="9904603" y="559612"/>
                </a:lnTo>
                <a:lnTo>
                  <a:pt x="10612082" y="152247"/>
                </a:lnTo>
                <a:lnTo>
                  <a:pt x="10612082" y="0"/>
                </a:lnTo>
                <a:close/>
              </a:path>
            </a:pathLst>
          </a:custGeom>
          <a:solidFill>
            <a:srgbClr val="231F20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864543" y="0"/>
            <a:ext cx="1415415" cy="560070"/>
          </a:xfrm>
          <a:custGeom>
            <a:avLst/>
            <a:gdLst/>
            <a:ahLst/>
            <a:cxnLst/>
            <a:rect l="l" t="t" r="r" b="b"/>
            <a:pathLst>
              <a:path w="1415415" h="560070">
                <a:moveTo>
                  <a:pt x="0" y="0"/>
                </a:moveTo>
                <a:lnTo>
                  <a:pt x="0" y="152247"/>
                </a:lnTo>
                <a:lnTo>
                  <a:pt x="707466" y="559612"/>
                </a:lnTo>
                <a:lnTo>
                  <a:pt x="1414932" y="152247"/>
                </a:lnTo>
                <a:lnTo>
                  <a:pt x="1414932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79481" y="0"/>
            <a:ext cx="708025" cy="560070"/>
          </a:xfrm>
          <a:custGeom>
            <a:avLst/>
            <a:gdLst/>
            <a:ahLst/>
            <a:cxnLst/>
            <a:rect l="l" t="t" r="r" b="b"/>
            <a:pathLst>
              <a:path w="708025" h="560070">
                <a:moveTo>
                  <a:pt x="0" y="0"/>
                </a:moveTo>
                <a:lnTo>
                  <a:pt x="0" y="152251"/>
                </a:lnTo>
                <a:lnTo>
                  <a:pt x="707466" y="559616"/>
                </a:lnTo>
                <a:lnTo>
                  <a:pt x="70746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986954" y="0"/>
            <a:ext cx="708025" cy="560070"/>
          </a:xfrm>
          <a:custGeom>
            <a:avLst/>
            <a:gdLst/>
            <a:ahLst/>
            <a:cxnLst/>
            <a:rect l="l" t="t" r="r" b="b"/>
            <a:pathLst>
              <a:path w="708025" h="560070">
                <a:moveTo>
                  <a:pt x="0" y="0"/>
                </a:moveTo>
                <a:lnTo>
                  <a:pt x="0" y="559611"/>
                </a:lnTo>
                <a:lnTo>
                  <a:pt x="707466" y="152246"/>
                </a:lnTo>
                <a:lnTo>
                  <a:pt x="70746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694425" y="0"/>
            <a:ext cx="708025" cy="560070"/>
          </a:xfrm>
          <a:custGeom>
            <a:avLst/>
            <a:gdLst/>
            <a:ahLst/>
            <a:cxnLst/>
            <a:rect l="l" t="t" r="r" b="b"/>
            <a:pathLst>
              <a:path w="708025" h="560070">
                <a:moveTo>
                  <a:pt x="0" y="0"/>
                </a:moveTo>
                <a:lnTo>
                  <a:pt x="0" y="152251"/>
                </a:lnTo>
                <a:lnTo>
                  <a:pt x="707466" y="559616"/>
                </a:lnTo>
                <a:lnTo>
                  <a:pt x="70746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401897" y="0"/>
            <a:ext cx="708025" cy="560070"/>
          </a:xfrm>
          <a:custGeom>
            <a:avLst/>
            <a:gdLst/>
            <a:ahLst/>
            <a:cxnLst/>
            <a:rect l="l" t="t" r="r" b="b"/>
            <a:pathLst>
              <a:path w="708025" h="560070">
                <a:moveTo>
                  <a:pt x="0" y="0"/>
                </a:moveTo>
                <a:lnTo>
                  <a:pt x="0" y="559611"/>
                </a:lnTo>
                <a:lnTo>
                  <a:pt x="707466" y="152246"/>
                </a:lnTo>
                <a:lnTo>
                  <a:pt x="70746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109368" y="0"/>
            <a:ext cx="708025" cy="560070"/>
          </a:xfrm>
          <a:custGeom>
            <a:avLst/>
            <a:gdLst/>
            <a:ahLst/>
            <a:cxnLst/>
            <a:rect l="l" t="t" r="r" b="b"/>
            <a:pathLst>
              <a:path w="708025" h="560070">
                <a:moveTo>
                  <a:pt x="0" y="0"/>
                </a:moveTo>
                <a:lnTo>
                  <a:pt x="0" y="152251"/>
                </a:lnTo>
                <a:lnTo>
                  <a:pt x="707466" y="559616"/>
                </a:lnTo>
                <a:lnTo>
                  <a:pt x="70746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816846" y="0"/>
            <a:ext cx="708025" cy="560070"/>
          </a:xfrm>
          <a:custGeom>
            <a:avLst/>
            <a:gdLst/>
            <a:ahLst/>
            <a:cxnLst/>
            <a:rect l="l" t="t" r="r" b="b"/>
            <a:pathLst>
              <a:path w="708025" h="560070">
                <a:moveTo>
                  <a:pt x="0" y="0"/>
                </a:moveTo>
                <a:lnTo>
                  <a:pt x="0" y="559616"/>
                </a:lnTo>
                <a:lnTo>
                  <a:pt x="707466" y="15225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157066" y="559611"/>
            <a:ext cx="708025" cy="1066800"/>
          </a:xfrm>
          <a:custGeom>
            <a:avLst/>
            <a:gdLst/>
            <a:ahLst/>
            <a:cxnLst/>
            <a:rect l="l" t="t" r="r" b="b"/>
            <a:pathLst>
              <a:path w="708025" h="1066800">
                <a:moveTo>
                  <a:pt x="707466" y="1066801"/>
                </a:moveTo>
                <a:lnTo>
                  <a:pt x="707466" y="407365"/>
                </a:lnTo>
                <a:lnTo>
                  <a:pt x="0" y="0"/>
                </a:lnTo>
                <a:lnTo>
                  <a:pt x="0" y="814717"/>
                </a:lnTo>
                <a:lnTo>
                  <a:pt x="437804" y="106680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64537" y="559617"/>
            <a:ext cx="708025" cy="1066800"/>
          </a:xfrm>
          <a:custGeom>
            <a:avLst/>
            <a:gdLst/>
            <a:ahLst/>
            <a:cxnLst/>
            <a:rect l="l" t="t" r="r" b="b"/>
            <a:pathLst>
              <a:path w="708025" h="1066800">
                <a:moveTo>
                  <a:pt x="269673" y="1066794"/>
                </a:moveTo>
                <a:lnTo>
                  <a:pt x="707466" y="814717"/>
                </a:lnTo>
                <a:lnTo>
                  <a:pt x="707466" y="0"/>
                </a:lnTo>
                <a:lnTo>
                  <a:pt x="0" y="407352"/>
                </a:lnTo>
                <a:lnTo>
                  <a:pt x="0" y="1066794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157066" y="152246"/>
            <a:ext cx="1415415" cy="815340"/>
          </a:xfrm>
          <a:custGeom>
            <a:avLst/>
            <a:gdLst/>
            <a:ahLst/>
            <a:cxnLst/>
            <a:rect l="l" t="t" r="r" b="b"/>
            <a:pathLst>
              <a:path w="1415415" h="815340">
                <a:moveTo>
                  <a:pt x="0" y="407365"/>
                </a:moveTo>
                <a:lnTo>
                  <a:pt x="707466" y="814730"/>
                </a:lnTo>
                <a:lnTo>
                  <a:pt x="1414945" y="407365"/>
                </a:lnTo>
                <a:lnTo>
                  <a:pt x="707466" y="0"/>
                </a:lnTo>
                <a:lnTo>
                  <a:pt x="0" y="407365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572010" y="559611"/>
            <a:ext cx="708025" cy="1066800"/>
          </a:xfrm>
          <a:custGeom>
            <a:avLst/>
            <a:gdLst/>
            <a:ahLst/>
            <a:cxnLst/>
            <a:rect l="l" t="t" r="r" b="b"/>
            <a:pathLst>
              <a:path w="708025" h="1066800">
                <a:moveTo>
                  <a:pt x="707466" y="1066801"/>
                </a:moveTo>
                <a:lnTo>
                  <a:pt x="707466" y="407365"/>
                </a:lnTo>
                <a:lnTo>
                  <a:pt x="0" y="0"/>
                </a:lnTo>
                <a:lnTo>
                  <a:pt x="0" y="814717"/>
                </a:lnTo>
                <a:lnTo>
                  <a:pt x="437804" y="106680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279481" y="559617"/>
            <a:ext cx="708025" cy="1066800"/>
          </a:xfrm>
          <a:custGeom>
            <a:avLst/>
            <a:gdLst/>
            <a:ahLst/>
            <a:cxnLst/>
            <a:rect l="l" t="t" r="r" b="b"/>
            <a:pathLst>
              <a:path w="708025" h="1066800">
                <a:moveTo>
                  <a:pt x="269673" y="1066794"/>
                </a:moveTo>
                <a:lnTo>
                  <a:pt x="707466" y="814717"/>
                </a:lnTo>
                <a:lnTo>
                  <a:pt x="707466" y="0"/>
                </a:lnTo>
                <a:lnTo>
                  <a:pt x="0" y="407352"/>
                </a:lnTo>
                <a:lnTo>
                  <a:pt x="0" y="1066794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572009" y="152246"/>
            <a:ext cx="1415415" cy="815340"/>
          </a:xfrm>
          <a:custGeom>
            <a:avLst/>
            <a:gdLst/>
            <a:ahLst/>
            <a:cxnLst/>
            <a:rect l="l" t="t" r="r" b="b"/>
            <a:pathLst>
              <a:path w="1415415" h="815340">
                <a:moveTo>
                  <a:pt x="0" y="407365"/>
                </a:moveTo>
                <a:lnTo>
                  <a:pt x="707466" y="814730"/>
                </a:lnTo>
                <a:lnTo>
                  <a:pt x="1414945" y="407365"/>
                </a:lnTo>
                <a:lnTo>
                  <a:pt x="707466" y="0"/>
                </a:lnTo>
                <a:lnTo>
                  <a:pt x="0" y="407365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719268" y="1374335"/>
            <a:ext cx="875665" cy="252095"/>
          </a:xfrm>
          <a:custGeom>
            <a:avLst/>
            <a:gdLst/>
            <a:ahLst/>
            <a:cxnLst/>
            <a:rect l="l" t="t" r="r" b="b"/>
            <a:pathLst>
              <a:path w="875664" h="252094">
                <a:moveTo>
                  <a:pt x="875594" y="252077"/>
                </a:moveTo>
                <a:lnTo>
                  <a:pt x="437793" y="0"/>
                </a:lnTo>
                <a:lnTo>
                  <a:pt x="0" y="25207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986954" y="559611"/>
            <a:ext cx="708025" cy="1066800"/>
          </a:xfrm>
          <a:custGeom>
            <a:avLst/>
            <a:gdLst/>
            <a:ahLst/>
            <a:cxnLst/>
            <a:rect l="l" t="t" r="r" b="b"/>
            <a:pathLst>
              <a:path w="708025" h="1066800">
                <a:moveTo>
                  <a:pt x="707466" y="1066801"/>
                </a:moveTo>
                <a:lnTo>
                  <a:pt x="707466" y="407365"/>
                </a:lnTo>
                <a:lnTo>
                  <a:pt x="0" y="0"/>
                </a:lnTo>
                <a:lnTo>
                  <a:pt x="0" y="814717"/>
                </a:lnTo>
                <a:lnTo>
                  <a:pt x="437804" y="106680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694425" y="559617"/>
            <a:ext cx="708025" cy="1066800"/>
          </a:xfrm>
          <a:custGeom>
            <a:avLst/>
            <a:gdLst/>
            <a:ahLst/>
            <a:cxnLst/>
            <a:rect l="l" t="t" r="r" b="b"/>
            <a:pathLst>
              <a:path w="708025" h="1066800">
                <a:moveTo>
                  <a:pt x="269673" y="1066794"/>
                </a:moveTo>
                <a:lnTo>
                  <a:pt x="707466" y="814717"/>
                </a:lnTo>
                <a:lnTo>
                  <a:pt x="707466" y="0"/>
                </a:lnTo>
                <a:lnTo>
                  <a:pt x="0" y="407352"/>
                </a:lnTo>
                <a:lnTo>
                  <a:pt x="0" y="1066794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986953" y="152246"/>
            <a:ext cx="1415415" cy="815340"/>
          </a:xfrm>
          <a:custGeom>
            <a:avLst/>
            <a:gdLst/>
            <a:ahLst/>
            <a:cxnLst/>
            <a:rect l="l" t="t" r="r" b="b"/>
            <a:pathLst>
              <a:path w="1415415" h="815340">
                <a:moveTo>
                  <a:pt x="0" y="407365"/>
                </a:moveTo>
                <a:lnTo>
                  <a:pt x="707466" y="814730"/>
                </a:lnTo>
                <a:lnTo>
                  <a:pt x="1414945" y="407365"/>
                </a:lnTo>
                <a:lnTo>
                  <a:pt x="707466" y="0"/>
                </a:lnTo>
                <a:lnTo>
                  <a:pt x="0" y="407365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9401902" y="152249"/>
            <a:ext cx="1415415" cy="1474470"/>
          </a:xfrm>
          <a:custGeom>
            <a:avLst/>
            <a:gdLst/>
            <a:ahLst/>
            <a:cxnLst/>
            <a:rect l="l" t="t" r="r" b="b"/>
            <a:pathLst>
              <a:path w="1415415" h="1474470">
                <a:moveTo>
                  <a:pt x="977134" y="1474162"/>
                </a:moveTo>
                <a:lnTo>
                  <a:pt x="1414932" y="1222082"/>
                </a:lnTo>
                <a:lnTo>
                  <a:pt x="1414932" y="407365"/>
                </a:lnTo>
                <a:lnTo>
                  <a:pt x="707466" y="0"/>
                </a:lnTo>
                <a:lnTo>
                  <a:pt x="0" y="407365"/>
                </a:lnTo>
                <a:lnTo>
                  <a:pt x="0" y="1222082"/>
                </a:lnTo>
                <a:lnTo>
                  <a:pt x="437797" y="1474162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549154" y="1374335"/>
            <a:ext cx="875665" cy="252095"/>
          </a:xfrm>
          <a:custGeom>
            <a:avLst/>
            <a:gdLst/>
            <a:ahLst/>
            <a:cxnLst/>
            <a:rect l="l" t="t" r="r" b="b"/>
            <a:pathLst>
              <a:path w="875665" h="252094">
                <a:moveTo>
                  <a:pt x="875594" y="252077"/>
                </a:moveTo>
                <a:lnTo>
                  <a:pt x="437793" y="0"/>
                </a:lnTo>
                <a:lnTo>
                  <a:pt x="0" y="25207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8964097" y="1374335"/>
            <a:ext cx="875665" cy="252095"/>
          </a:xfrm>
          <a:custGeom>
            <a:avLst/>
            <a:gdLst/>
            <a:ahLst/>
            <a:cxnLst/>
            <a:rect l="l" t="t" r="r" b="b"/>
            <a:pathLst>
              <a:path w="875665" h="252094">
                <a:moveTo>
                  <a:pt x="875594" y="252077"/>
                </a:moveTo>
                <a:lnTo>
                  <a:pt x="437793" y="0"/>
                </a:lnTo>
                <a:lnTo>
                  <a:pt x="0" y="25207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1524312" y="0"/>
            <a:ext cx="708025" cy="560070"/>
          </a:xfrm>
          <a:custGeom>
            <a:avLst/>
            <a:gdLst/>
            <a:ahLst/>
            <a:cxnLst/>
            <a:rect l="l" t="t" r="r" b="b"/>
            <a:pathLst>
              <a:path w="708025" h="560070">
                <a:moveTo>
                  <a:pt x="0" y="152251"/>
                </a:moveTo>
                <a:lnTo>
                  <a:pt x="707466" y="559616"/>
                </a:lnTo>
                <a:lnTo>
                  <a:pt x="70746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2231783" y="0"/>
            <a:ext cx="708025" cy="560070"/>
          </a:xfrm>
          <a:custGeom>
            <a:avLst/>
            <a:gdLst/>
            <a:ahLst/>
            <a:cxnLst/>
            <a:rect l="l" t="t" r="r" b="b"/>
            <a:pathLst>
              <a:path w="708025" h="560070">
                <a:moveTo>
                  <a:pt x="0" y="0"/>
                </a:moveTo>
                <a:lnTo>
                  <a:pt x="0" y="559611"/>
                </a:lnTo>
                <a:lnTo>
                  <a:pt x="707478" y="152246"/>
                </a:lnTo>
                <a:lnTo>
                  <a:pt x="707478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0816841" y="559611"/>
            <a:ext cx="708025" cy="1066800"/>
          </a:xfrm>
          <a:custGeom>
            <a:avLst/>
            <a:gdLst/>
            <a:ahLst/>
            <a:cxnLst/>
            <a:rect l="l" t="t" r="r" b="b"/>
            <a:pathLst>
              <a:path w="708025" h="1066800">
                <a:moveTo>
                  <a:pt x="707466" y="1066801"/>
                </a:moveTo>
                <a:lnTo>
                  <a:pt x="707466" y="407365"/>
                </a:lnTo>
                <a:lnTo>
                  <a:pt x="0" y="0"/>
                </a:lnTo>
                <a:lnTo>
                  <a:pt x="0" y="814717"/>
                </a:lnTo>
                <a:lnTo>
                  <a:pt x="437804" y="106680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1524312" y="559617"/>
            <a:ext cx="708025" cy="1066800"/>
          </a:xfrm>
          <a:custGeom>
            <a:avLst/>
            <a:gdLst/>
            <a:ahLst/>
            <a:cxnLst/>
            <a:rect l="l" t="t" r="r" b="b"/>
            <a:pathLst>
              <a:path w="708025" h="1066800">
                <a:moveTo>
                  <a:pt x="269673" y="1066794"/>
                </a:moveTo>
                <a:lnTo>
                  <a:pt x="707466" y="814717"/>
                </a:lnTo>
                <a:lnTo>
                  <a:pt x="707466" y="0"/>
                </a:lnTo>
                <a:lnTo>
                  <a:pt x="0" y="407352"/>
                </a:lnTo>
                <a:lnTo>
                  <a:pt x="0" y="1066794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0816841" y="152246"/>
            <a:ext cx="1415415" cy="815340"/>
          </a:xfrm>
          <a:custGeom>
            <a:avLst/>
            <a:gdLst/>
            <a:ahLst/>
            <a:cxnLst/>
            <a:rect l="l" t="t" r="r" b="b"/>
            <a:pathLst>
              <a:path w="1415415" h="815340">
                <a:moveTo>
                  <a:pt x="0" y="407365"/>
                </a:moveTo>
                <a:lnTo>
                  <a:pt x="707466" y="814730"/>
                </a:lnTo>
                <a:lnTo>
                  <a:pt x="1414945" y="407365"/>
                </a:lnTo>
                <a:lnTo>
                  <a:pt x="707466" y="0"/>
                </a:lnTo>
                <a:lnTo>
                  <a:pt x="0" y="407365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3646726" y="0"/>
            <a:ext cx="708025" cy="560070"/>
          </a:xfrm>
          <a:custGeom>
            <a:avLst/>
            <a:gdLst/>
            <a:ahLst/>
            <a:cxnLst/>
            <a:rect l="l" t="t" r="r" b="b"/>
            <a:pathLst>
              <a:path w="708025" h="560070">
                <a:moveTo>
                  <a:pt x="0" y="559611"/>
                </a:moveTo>
                <a:lnTo>
                  <a:pt x="707478" y="152246"/>
                </a:lnTo>
                <a:lnTo>
                  <a:pt x="707478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4354201" y="0"/>
            <a:ext cx="276225" cy="311785"/>
          </a:xfrm>
          <a:custGeom>
            <a:avLst/>
            <a:gdLst/>
            <a:ahLst/>
            <a:cxnLst/>
            <a:rect l="l" t="t" r="r" b="b"/>
            <a:pathLst>
              <a:path w="276225" h="311785">
                <a:moveTo>
                  <a:pt x="0" y="0"/>
                </a:moveTo>
                <a:lnTo>
                  <a:pt x="0" y="152251"/>
                </a:lnTo>
                <a:lnTo>
                  <a:pt x="276198" y="311288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912234" y="1374329"/>
            <a:ext cx="438150" cy="252095"/>
          </a:xfrm>
          <a:custGeom>
            <a:avLst/>
            <a:gdLst/>
            <a:ahLst/>
            <a:cxnLst/>
            <a:rect l="l" t="t" r="r" b="b"/>
            <a:pathLst>
              <a:path w="438150" h="252094">
                <a:moveTo>
                  <a:pt x="437811" y="252083"/>
                </a:moveTo>
                <a:lnTo>
                  <a:pt x="0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327178" y="559611"/>
            <a:ext cx="708025" cy="1066800"/>
          </a:xfrm>
          <a:custGeom>
            <a:avLst/>
            <a:gdLst/>
            <a:ahLst/>
            <a:cxnLst/>
            <a:rect l="l" t="t" r="r" b="b"/>
            <a:pathLst>
              <a:path w="708025" h="1066800">
                <a:moveTo>
                  <a:pt x="707478" y="1066801"/>
                </a:moveTo>
                <a:lnTo>
                  <a:pt x="707478" y="407365"/>
                </a:lnTo>
                <a:lnTo>
                  <a:pt x="0" y="0"/>
                </a:lnTo>
                <a:lnTo>
                  <a:pt x="0" y="814717"/>
                </a:lnTo>
                <a:lnTo>
                  <a:pt x="437811" y="106680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3034651" y="559617"/>
            <a:ext cx="708025" cy="1066800"/>
          </a:xfrm>
          <a:custGeom>
            <a:avLst/>
            <a:gdLst/>
            <a:ahLst/>
            <a:cxnLst/>
            <a:rect l="l" t="t" r="r" b="b"/>
            <a:pathLst>
              <a:path w="708025" h="1066800">
                <a:moveTo>
                  <a:pt x="269673" y="1066794"/>
                </a:moveTo>
                <a:lnTo>
                  <a:pt x="707466" y="814717"/>
                </a:lnTo>
                <a:lnTo>
                  <a:pt x="707466" y="0"/>
                </a:lnTo>
                <a:lnTo>
                  <a:pt x="0" y="407352"/>
                </a:lnTo>
                <a:lnTo>
                  <a:pt x="0" y="1066794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327178" y="152246"/>
            <a:ext cx="1415415" cy="815340"/>
          </a:xfrm>
          <a:custGeom>
            <a:avLst/>
            <a:gdLst/>
            <a:ahLst/>
            <a:cxnLst/>
            <a:rect l="l" t="t" r="r" b="b"/>
            <a:pathLst>
              <a:path w="1415414" h="815340">
                <a:moveTo>
                  <a:pt x="0" y="407365"/>
                </a:moveTo>
                <a:lnTo>
                  <a:pt x="707478" y="814730"/>
                </a:lnTo>
                <a:lnTo>
                  <a:pt x="1414945" y="407365"/>
                </a:lnTo>
                <a:lnTo>
                  <a:pt x="707478" y="0"/>
                </a:lnTo>
                <a:lnTo>
                  <a:pt x="0" y="407365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3742122" y="559611"/>
            <a:ext cx="708025" cy="1066800"/>
          </a:xfrm>
          <a:custGeom>
            <a:avLst/>
            <a:gdLst/>
            <a:ahLst/>
            <a:cxnLst/>
            <a:rect l="l" t="t" r="r" b="b"/>
            <a:pathLst>
              <a:path w="708025" h="1066800">
                <a:moveTo>
                  <a:pt x="707478" y="1066801"/>
                </a:moveTo>
                <a:lnTo>
                  <a:pt x="707478" y="407365"/>
                </a:lnTo>
                <a:lnTo>
                  <a:pt x="0" y="0"/>
                </a:lnTo>
                <a:lnTo>
                  <a:pt x="0" y="814717"/>
                </a:lnTo>
                <a:lnTo>
                  <a:pt x="437811" y="1066801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4449595" y="559617"/>
            <a:ext cx="708025" cy="1066800"/>
          </a:xfrm>
          <a:custGeom>
            <a:avLst/>
            <a:gdLst/>
            <a:ahLst/>
            <a:cxnLst/>
            <a:rect l="l" t="t" r="r" b="b"/>
            <a:pathLst>
              <a:path w="708025" h="1066800">
                <a:moveTo>
                  <a:pt x="269673" y="1066794"/>
                </a:moveTo>
                <a:lnTo>
                  <a:pt x="707466" y="814717"/>
                </a:lnTo>
                <a:lnTo>
                  <a:pt x="707466" y="0"/>
                </a:lnTo>
                <a:lnTo>
                  <a:pt x="0" y="407352"/>
                </a:lnTo>
                <a:lnTo>
                  <a:pt x="0" y="1066794"/>
                </a:lnTo>
              </a:path>
            </a:pathLst>
          </a:custGeom>
          <a:ln w="1269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3742122" y="152246"/>
            <a:ext cx="1415415" cy="815340"/>
          </a:xfrm>
          <a:custGeom>
            <a:avLst/>
            <a:gdLst/>
            <a:ahLst/>
            <a:cxnLst/>
            <a:rect l="l" t="t" r="r" b="b"/>
            <a:pathLst>
              <a:path w="1415414" h="815340">
                <a:moveTo>
                  <a:pt x="0" y="407365"/>
                </a:moveTo>
                <a:lnTo>
                  <a:pt x="707478" y="814730"/>
                </a:lnTo>
                <a:lnTo>
                  <a:pt x="1414945" y="407365"/>
                </a:lnTo>
                <a:lnTo>
                  <a:pt x="707478" y="0"/>
                </a:lnTo>
                <a:lnTo>
                  <a:pt x="0" y="407365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9380" y="1374335"/>
            <a:ext cx="875665" cy="252095"/>
          </a:xfrm>
          <a:custGeom>
            <a:avLst/>
            <a:gdLst/>
            <a:ahLst/>
            <a:cxnLst/>
            <a:rect l="l" t="t" r="r" b="b"/>
            <a:pathLst>
              <a:path w="875664" h="252094">
                <a:moveTo>
                  <a:pt x="875594" y="252077"/>
                </a:moveTo>
                <a:lnTo>
                  <a:pt x="437793" y="0"/>
                </a:lnTo>
                <a:lnTo>
                  <a:pt x="0" y="25207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3304324" y="1374335"/>
            <a:ext cx="875665" cy="252095"/>
          </a:xfrm>
          <a:custGeom>
            <a:avLst/>
            <a:gdLst/>
            <a:ahLst/>
            <a:cxnLst/>
            <a:rect l="l" t="t" r="r" b="b"/>
            <a:pathLst>
              <a:path w="875664" h="252094">
                <a:moveTo>
                  <a:pt x="875594" y="252077"/>
                </a:moveTo>
                <a:lnTo>
                  <a:pt x="437793" y="0"/>
                </a:lnTo>
                <a:lnTo>
                  <a:pt x="0" y="25207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449595" y="0"/>
            <a:ext cx="708025" cy="560070"/>
          </a:xfrm>
          <a:custGeom>
            <a:avLst/>
            <a:gdLst/>
            <a:ahLst/>
            <a:cxnLst/>
            <a:rect l="l" t="t" r="r" b="b"/>
            <a:pathLst>
              <a:path w="708025" h="560070">
                <a:moveTo>
                  <a:pt x="0" y="0"/>
                </a:moveTo>
                <a:lnTo>
                  <a:pt x="0" y="152251"/>
                </a:lnTo>
                <a:lnTo>
                  <a:pt x="707466" y="559616"/>
                </a:lnTo>
                <a:lnTo>
                  <a:pt x="70746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5157066" y="0"/>
            <a:ext cx="708025" cy="560070"/>
          </a:xfrm>
          <a:custGeom>
            <a:avLst/>
            <a:gdLst/>
            <a:ahLst/>
            <a:cxnLst/>
            <a:rect l="l" t="t" r="r" b="b"/>
            <a:pathLst>
              <a:path w="708025" h="560070">
                <a:moveTo>
                  <a:pt x="0" y="0"/>
                </a:moveTo>
                <a:lnTo>
                  <a:pt x="0" y="559611"/>
                </a:lnTo>
                <a:lnTo>
                  <a:pt x="707466" y="152246"/>
                </a:lnTo>
                <a:lnTo>
                  <a:pt x="707466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0379041" y="1374335"/>
            <a:ext cx="875665" cy="252095"/>
          </a:xfrm>
          <a:custGeom>
            <a:avLst/>
            <a:gdLst/>
            <a:ahLst/>
            <a:cxnLst/>
            <a:rect l="l" t="t" r="r" b="b"/>
            <a:pathLst>
              <a:path w="875665" h="252094">
                <a:moveTo>
                  <a:pt x="875594" y="252077"/>
                </a:moveTo>
                <a:lnTo>
                  <a:pt x="437793" y="0"/>
                </a:lnTo>
                <a:lnTo>
                  <a:pt x="0" y="252077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1793979" y="1374329"/>
            <a:ext cx="438150" cy="252095"/>
          </a:xfrm>
          <a:custGeom>
            <a:avLst/>
            <a:gdLst/>
            <a:ahLst/>
            <a:cxnLst/>
            <a:rect l="l" t="t" r="r" b="b"/>
            <a:pathLst>
              <a:path w="438150" h="252094">
                <a:moveTo>
                  <a:pt x="437804" y="0"/>
                </a:moveTo>
                <a:lnTo>
                  <a:pt x="0" y="252083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630400" cy="1626413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11993740" y="241159"/>
            <a:ext cx="2302510" cy="916940"/>
          </a:xfrm>
          <a:custGeom>
            <a:avLst/>
            <a:gdLst/>
            <a:ahLst/>
            <a:cxnLst/>
            <a:rect l="l" t="t" r="r" b="b"/>
            <a:pathLst>
              <a:path w="2302509" h="916940">
                <a:moveTo>
                  <a:pt x="1120902" y="375983"/>
                </a:moveTo>
                <a:lnTo>
                  <a:pt x="1070952" y="325577"/>
                </a:lnTo>
                <a:lnTo>
                  <a:pt x="1070952" y="375729"/>
                </a:lnTo>
                <a:lnTo>
                  <a:pt x="964704" y="481063"/>
                </a:lnTo>
                <a:lnTo>
                  <a:pt x="959218" y="484670"/>
                </a:lnTo>
                <a:lnTo>
                  <a:pt x="952969" y="485863"/>
                </a:lnTo>
                <a:lnTo>
                  <a:pt x="946975" y="484670"/>
                </a:lnTo>
                <a:lnTo>
                  <a:pt x="946797" y="484670"/>
                </a:lnTo>
                <a:lnTo>
                  <a:pt x="941451" y="481063"/>
                </a:lnTo>
                <a:lnTo>
                  <a:pt x="835977" y="374675"/>
                </a:lnTo>
                <a:lnTo>
                  <a:pt x="942098" y="269519"/>
                </a:lnTo>
                <a:lnTo>
                  <a:pt x="947623" y="265849"/>
                </a:lnTo>
                <a:lnTo>
                  <a:pt x="947369" y="265849"/>
                </a:lnTo>
                <a:lnTo>
                  <a:pt x="953998" y="264604"/>
                </a:lnTo>
                <a:lnTo>
                  <a:pt x="960234" y="265849"/>
                </a:lnTo>
                <a:lnTo>
                  <a:pt x="965695" y="269519"/>
                </a:lnTo>
                <a:lnTo>
                  <a:pt x="1070952" y="375729"/>
                </a:lnTo>
                <a:lnTo>
                  <a:pt x="1070952" y="325577"/>
                </a:lnTo>
                <a:lnTo>
                  <a:pt x="1010539" y="264604"/>
                </a:lnTo>
                <a:lnTo>
                  <a:pt x="970889" y="224574"/>
                </a:lnTo>
                <a:lnTo>
                  <a:pt x="963079" y="219341"/>
                </a:lnTo>
                <a:lnTo>
                  <a:pt x="954176" y="217563"/>
                </a:lnTo>
                <a:lnTo>
                  <a:pt x="944841" y="219341"/>
                </a:lnTo>
                <a:lnTo>
                  <a:pt x="945146" y="219341"/>
                </a:lnTo>
                <a:lnTo>
                  <a:pt x="937437" y="224434"/>
                </a:lnTo>
                <a:lnTo>
                  <a:pt x="786028" y="374497"/>
                </a:lnTo>
                <a:lnTo>
                  <a:pt x="936205" y="526021"/>
                </a:lnTo>
                <a:lnTo>
                  <a:pt x="943965" y="531164"/>
                </a:lnTo>
                <a:lnTo>
                  <a:pt x="944168" y="531164"/>
                </a:lnTo>
                <a:lnTo>
                  <a:pt x="952792" y="532866"/>
                </a:lnTo>
                <a:lnTo>
                  <a:pt x="961707" y="531164"/>
                </a:lnTo>
                <a:lnTo>
                  <a:pt x="969556" y="526021"/>
                </a:lnTo>
                <a:lnTo>
                  <a:pt x="1010018" y="485863"/>
                </a:lnTo>
                <a:lnTo>
                  <a:pt x="1120902" y="375983"/>
                </a:lnTo>
                <a:close/>
              </a:path>
              <a:path w="2302509" h="916940">
                <a:moveTo>
                  <a:pt x="1199235" y="447370"/>
                </a:moveTo>
                <a:lnTo>
                  <a:pt x="1151089" y="398729"/>
                </a:lnTo>
                <a:lnTo>
                  <a:pt x="1102385" y="446900"/>
                </a:lnTo>
                <a:lnTo>
                  <a:pt x="1199235" y="447370"/>
                </a:lnTo>
                <a:close/>
              </a:path>
              <a:path w="2302509" h="916940">
                <a:moveTo>
                  <a:pt x="1248244" y="496798"/>
                </a:moveTo>
                <a:lnTo>
                  <a:pt x="1220000" y="468287"/>
                </a:lnTo>
                <a:lnTo>
                  <a:pt x="1081481" y="467677"/>
                </a:lnTo>
                <a:lnTo>
                  <a:pt x="1052944" y="495973"/>
                </a:lnTo>
                <a:lnTo>
                  <a:pt x="1248244" y="496798"/>
                </a:lnTo>
                <a:close/>
              </a:path>
              <a:path w="2302509" h="916940">
                <a:moveTo>
                  <a:pt x="1298409" y="547395"/>
                </a:moveTo>
                <a:lnTo>
                  <a:pt x="1269238" y="517918"/>
                </a:lnTo>
                <a:lnTo>
                  <a:pt x="1031798" y="516890"/>
                </a:lnTo>
                <a:lnTo>
                  <a:pt x="1002360" y="546061"/>
                </a:lnTo>
                <a:lnTo>
                  <a:pt x="1298409" y="547395"/>
                </a:lnTo>
                <a:close/>
              </a:path>
              <a:path w="2302509" h="916940">
                <a:moveTo>
                  <a:pt x="1319923" y="179082"/>
                </a:moveTo>
                <a:lnTo>
                  <a:pt x="1318145" y="169583"/>
                </a:lnTo>
                <a:lnTo>
                  <a:pt x="1312672" y="161226"/>
                </a:lnTo>
                <a:lnTo>
                  <a:pt x="1269873" y="118046"/>
                </a:lnTo>
                <a:lnTo>
                  <a:pt x="1269873" y="178828"/>
                </a:lnTo>
                <a:lnTo>
                  <a:pt x="1268552" y="185496"/>
                </a:lnTo>
                <a:lnTo>
                  <a:pt x="1264627" y="191350"/>
                </a:lnTo>
                <a:lnTo>
                  <a:pt x="1151483" y="303517"/>
                </a:lnTo>
                <a:lnTo>
                  <a:pt x="1039317" y="190322"/>
                </a:lnTo>
                <a:lnTo>
                  <a:pt x="1035456" y="184454"/>
                </a:lnTo>
                <a:lnTo>
                  <a:pt x="1034199" y="177787"/>
                </a:lnTo>
                <a:lnTo>
                  <a:pt x="1035519" y="171119"/>
                </a:lnTo>
                <a:lnTo>
                  <a:pt x="1039418" y="165277"/>
                </a:lnTo>
                <a:lnTo>
                  <a:pt x="1152652" y="53174"/>
                </a:lnTo>
                <a:lnTo>
                  <a:pt x="1264793" y="166306"/>
                </a:lnTo>
                <a:lnTo>
                  <a:pt x="1268615" y="172161"/>
                </a:lnTo>
                <a:lnTo>
                  <a:pt x="1269873" y="178828"/>
                </a:lnTo>
                <a:lnTo>
                  <a:pt x="1269873" y="118046"/>
                </a:lnTo>
                <a:lnTo>
                  <a:pt x="1205598" y="53174"/>
                </a:lnTo>
                <a:lnTo>
                  <a:pt x="1152855" y="0"/>
                </a:lnTo>
                <a:lnTo>
                  <a:pt x="991539" y="159778"/>
                </a:lnTo>
                <a:lnTo>
                  <a:pt x="985989" y="168084"/>
                </a:lnTo>
                <a:lnTo>
                  <a:pt x="984110" y="177596"/>
                </a:lnTo>
                <a:lnTo>
                  <a:pt x="985913" y="187109"/>
                </a:lnTo>
                <a:lnTo>
                  <a:pt x="991412" y="195478"/>
                </a:lnTo>
                <a:lnTo>
                  <a:pt x="1151204" y="356679"/>
                </a:lnTo>
                <a:lnTo>
                  <a:pt x="1204887" y="303517"/>
                </a:lnTo>
                <a:lnTo>
                  <a:pt x="1312405" y="196900"/>
                </a:lnTo>
                <a:lnTo>
                  <a:pt x="1318018" y="188569"/>
                </a:lnTo>
                <a:lnTo>
                  <a:pt x="1319923" y="179082"/>
                </a:lnTo>
                <a:close/>
              </a:path>
              <a:path w="2302509" h="916940">
                <a:moveTo>
                  <a:pt x="1516291" y="377710"/>
                </a:moveTo>
                <a:lnTo>
                  <a:pt x="1466367" y="327355"/>
                </a:lnTo>
                <a:lnTo>
                  <a:pt x="1466367" y="377520"/>
                </a:lnTo>
                <a:lnTo>
                  <a:pt x="1360119" y="482841"/>
                </a:lnTo>
                <a:lnTo>
                  <a:pt x="1354607" y="486460"/>
                </a:lnTo>
                <a:lnTo>
                  <a:pt x="1348346" y="487641"/>
                </a:lnTo>
                <a:lnTo>
                  <a:pt x="1342453" y="486460"/>
                </a:lnTo>
                <a:lnTo>
                  <a:pt x="1342199" y="486460"/>
                </a:lnTo>
                <a:lnTo>
                  <a:pt x="1336611" y="482688"/>
                </a:lnTo>
                <a:lnTo>
                  <a:pt x="1231265" y="376453"/>
                </a:lnTo>
                <a:lnTo>
                  <a:pt x="1243177" y="364794"/>
                </a:lnTo>
                <a:lnTo>
                  <a:pt x="1337462" y="271259"/>
                </a:lnTo>
                <a:lnTo>
                  <a:pt x="1342986" y="267589"/>
                </a:lnTo>
                <a:lnTo>
                  <a:pt x="1342783" y="267589"/>
                </a:lnTo>
                <a:lnTo>
                  <a:pt x="1349311" y="266344"/>
                </a:lnTo>
                <a:lnTo>
                  <a:pt x="1355559" y="267589"/>
                </a:lnTo>
                <a:lnTo>
                  <a:pt x="1361059" y="271259"/>
                </a:lnTo>
                <a:lnTo>
                  <a:pt x="1466367" y="377520"/>
                </a:lnTo>
                <a:lnTo>
                  <a:pt x="1466367" y="327355"/>
                </a:lnTo>
                <a:lnTo>
                  <a:pt x="1405902" y="266344"/>
                </a:lnTo>
                <a:lnTo>
                  <a:pt x="1366266" y="226352"/>
                </a:lnTo>
                <a:lnTo>
                  <a:pt x="1358442" y="221132"/>
                </a:lnTo>
                <a:lnTo>
                  <a:pt x="1349527" y="219354"/>
                </a:lnTo>
                <a:lnTo>
                  <a:pt x="1340078" y="221132"/>
                </a:lnTo>
                <a:lnTo>
                  <a:pt x="1340459" y="221132"/>
                </a:lnTo>
                <a:lnTo>
                  <a:pt x="1332712" y="226187"/>
                </a:lnTo>
                <a:lnTo>
                  <a:pt x="1181404" y="376212"/>
                </a:lnTo>
                <a:lnTo>
                  <a:pt x="1331366" y="527621"/>
                </a:lnTo>
                <a:lnTo>
                  <a:pt x="1339342" y="532955"/>
                </a:lnTo>
                <a:lnTo>
                  <a:pt x="1339634" y="532955"/>
                </a:lnTo>
                <a:lnTo>
                  <a:pt x="1348143" y="534657"/>
                </a:lnTo>
                <a:lnTo>
                  <a:pt x="1357083" y="532955"/>
                </a:lnTo>
                <a:lnTo>
                  <a:pt x="1364957" y="527786"/>
                </a:lnTo>
                <a:lnTo>
                  <a:pt x="1405458" y="487641"/>
                </a:lnTo>
                <a:lnTo>
                  <a:pt x="1516291" y="377710"/>
                </a:lnTo>
                <a:close/>
              </a:path>
              <a:path w="2302509" h="916940">
                <a:moveTo>
                  <a:pt x="2302306" y="889215"/>
                </a:moveTo>
                <a:lnTo>
                  <a:pt x="0" y="889215"/>
                </a:lnTo>
                <a:lnTo>
                  <a:pt x="0" y="916622"/>
                </a:lnTo>
                <a:lnTo>
                  <a:pt x="2302306" y="916622"/>
                </a:lnTo>
                <a:lnTo>
                  <a:pt x="2302306" y="8892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993737" y="901603"/>
            <a:ext cx="196329" cy="189788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19754" y="900654"/>
            <a:ext cx="206209" cy="191757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64777" y="901260"/>
            <a:ext cx="242849" cy="190474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828712" y="900654"/>
            <a:ext cx="194602" cy="191757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050172" y="901409"/>
            <a:ext cx="191363" cy="190233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278584" y="901433"/>
            <a:ext cx="198907" cy="190246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13497191" y="900861"/>
            <a:ext cx="799465" cy="192405"/>
          </a:xfrm>
          <a:custGeom>
            <a:avLst/>
            <a:gdLst/>
            <a:ahLst/>
            <a:cxnLst/>
            <a:rect l="l" t="t" r="r" b="b"/>
            <a:pathLst>
              <a:path w="799465" h="192405">
                <a:moveTo>
                  <a:pt x="50622" y="6489"/>
                </a:moveTo>
                <a:lnTo>
                  <a:pt x="44970" y="1028"/>
                </a:lnTo>
                <a:lnTo>
                  <a:pt x="6489" y="863"/>
                </a:lnTo>
                <a:lnTo>
                  <a:pt x="850" y="6273"/>
                </a:lnTo>
                <a:lnTo>
                  <a:pt x="800" y="13284"/>
                </a:lnTo>
                <a:lnTo>
                  <a:pt x="0" y="184823"/>
                </a:lnTo>
                <a:lnTo>
                  <a:pt x="5676" y="190271"/>
                </a:lnTo>
                <a:lnTo>
                  <a:pt x="44107" y="190487"/>
                </a:lnTo>
                <a:lnTo>
                  <a:pt x="49822" y="184810"/>
                </a:lnTo>
                <a:lnTo>
                  <a:pt x="50622" y="6489"/>
                </a:lnTo>
                <a:close/>
              </a:path>
              <a:path w="799465" h="192405">
                <a:moveTo>
                  <a:pt x="286626" y="185381"/>
                </a:moveTo>
                <a:lnTo>
                  <a:pt x="258457" y="140055"/>
                </a:lnTo>
                <a:lnTo>
                  <a:pt x="228523" y="109385"/>
                </a:lnTo>
                <a:lnTo>
                  <a:pt x="247853" y="103759"/>
                </a:lnTo>
                <a:lnTo>
                  <a:pt x="263740" y="94361"/>
                </a:lnTo>
                <a:lnTo>
                  <a:pt x="271983" y="83756"/>
                </a:lnTo>
                <a:lnTo>
                  <a:pt x="274523" y="80492"/>
                </a:lnTo>
                <a:lnTo>
                  <a:pt x="278549" y="61429"/>
                </a:lnTo>
                <a:lnTo>
                  <a:pt x="273837" y="38315"/>
                </a:lnTo>
                <a:lnTo>
                  <a:pt x="273786" y="38074"/>
                </a:lnTo>
                <a:lnTo>
                  <a:pt x="273405" y="36245"/>
                </a:lnTo>
                <a:lnTo>
                  <a:pt x="259016" y="17272"/>
                </a:lnTo>
                <a:lnTo>
                  <a:pt x="237185" y="5270"/>
                </a:lnTo>
                <a:lnTo>
                  <a:pt x="228701" y="3962"/>
                </a:lnTo>
                <a:lnTo>
                  <a:pt x="228701" y="61201"/>
                </a:lnTo>
                <a:lnTo>
                  <a:pt x="225437" y="72021"/>
                </a:lnTo>
                <a:lnTo>
                  <a:pt x="217157" y="78994"/>
                </a:lnTo>
                <a:lnTo>
                  <a:pt x="206032" y="82702"/>
                </a:lnTo>
                <a:lnTo>
                  <a:pt x="194259" y="83756"/>
                </a:lnTo>
                <a:lnTo>
                  <a:pt x="137960" y="83489"/>
                </a:lnTo>
                <a:lnTo>
                  <a:pt x="138074" y="61201"/>
                </a:lnTo>
                <a:lnTo>
                  <a:pt x="138188" y="38074"/>
                </a:lnTo>
                <a:lnTo>
                  <a:pt x="194475" y="38315"/>
                </a:lnTo>
                <a:lnTo>
                  <a:pt x="228701" y="61201"/>
                </a:lnTo>
                <a:lnTo>
                  <a:pt x="228701" y="3962"/>
                </a:lnTo>
                <a:lnTo>
                  <a:pt x="209715" y="1016"/>
                </a:lnTo>
                <a:lnTo>
                  <a:pt x="93929" y="520"/>
                </a:lnTo>
                <a:lnTo>
                  <a:pt x="88480" y="5905"/>
                </a:lnTo>
                <a:lnTo>
                  <a:pt x="88468" y="17272"/>
                </a:lnTo>
                <a:lnTo>
                  <a:pt x="87757" y="177444"/>
                </a:lnTo>
                <a:lnTo>
                  <a:pt x="87757" y="184226"/>
                </a:lnTo>
                <a:lnTo>
                  <a:pt x="93484" y="190093"/>
                </a:lnTo>
                <a:lnTo>
                  <a:pt x="132054" y="190093"/>
                </a:lnTo>
                <a:lnTo>
                  <a:pt x="137490" y="184454"/>
                </a:lnTo>
                <a:lnTo>
                  <a:pt x="137566" y="177444"/>
                </a:lnTo>
                <a:lnTo>
                  <a:pt x="137693" y="140055"/>
                </a:lnTo>
                <a:lnTo>
                  <a:pt x="137756" y="120827"/>
                </a:lnTo>
                <a:lnTo>
                  <a:pt x="170040" y="121018"/>
                </a:lnTo>
                <a:lnTo>
                  <a:pt x="203504" y="142824"/>
                </a:lnTo>
                <a:lnTo>
                  <a:pt x="225831" y="178130"/>
                </a:lnTo>
                <a:lnTo>
                  <a:pt x="230073" y="185229"/>
                </a:lnTo>
                <a:lnTo>
                  <a:pt x="239433" y="190639"/>
                </a:lnTo>
                <a:lnTo>
                  <a:pt x="277647" y="190779"/>
                </a:lnTo>
                <a:lnTo>
                  <a:pt x="284721" y="190779"/>
                </a:lnTo>
                <a:lnTo>
                  <a:pt x="286626" y="185381"/>
                </a:lnTo>
                <a:close/>
              </a:path>
              <a:path w="799465" h="192405">
                <a:moveTo>
                  <a:pt x="537654" y="186474"/>
                </a:moveTo>
                <a:lnTo>
                  <a:pt x="521169" y="145084"/>
                </a:lnTo>
                <a:lnTo>
                  <a:pt x="506120" y="107327"/>
                </a:lnTo>
                <a:lnTo>
                  <a:pt x="478282" y="37490"/>
                </a:lnTo>
                <a:lnTo>
                  <a:pt x="468477" y="12903"/>
                </a:lnTo>
                <a:lnTo>
                  <a:pt x="466991" y="9105"/>
                </a:lnTo>
                <a:lnTo>
                  <a:pt x="464019" y="5905"/>
                </a:lnTo>
                <a:lnTo>
                  <a:pt x="460641" y="3606"/>
                </a:lnTo>
                <a:lnTo>
                  <a:pt x="458482" y="1320"/>
                </a:lnTo>
                <a:lnTo>
                  <a:pt x="456285" y="266"/>
                </a:lnTo>
                <a:lnTo>
                  <a:pt x="456285" y="107327"/>
                </a:lnTo>
                <a:lnTo>
                  <a:pt x="385089" y="107327"/>
                </a:lnTo>
                <a:lnTo>
                  <a:pt x="412788" y="37490"/>
                </a:lnTo>
                <a:lnTo>
                  <a:pt x="428459" y="37490"/>
                </a:lnTo>
                <a:lnTo>
                  <a:pt x="456285" y="107327"/>
                </a:lnTo>
                <a:lnTo>
                  <a:pt x="456285" y="266"/>
                </a:lnTo>
                <a:lnTo>
                  <a:pt x="455752" y="0"/>
                </a:lnTo>
                <a:lnTo>
                  <a:pt x="386905" y="0"/>
                </a:lnTo>
                <a:lnTo>
                  <a:pt x="384721" y="901"/>
                </a:lnTo>
                <a:lnTo>
                  <a:pt x="382854" y="2222"/>
                </a:lnTo>
                <a:lnTo>
                  <a:pt x="378333" y="4419"/>
                </a:lnTo>
                <a:lnTo>
                  <a:pt x="374243" y="8166"/>
                </a:lnTo>
                <a:lnTo>
                  <a:pt x="372427" y="12903"/>
                </a:lnTo>
                <a:lnTo>
                  <a:pt x="305917" y="179654"/>
                </a:lnTo>
                <a:lnTo>
                  <a:pt x="303174" y="186474"/>
                </a:lnTo>
                <a:lnTo>
                  <a:pt x="306730" y="192138"/>
                </a:lnTo>
                <a:lnTo>
                  <a:pt x="339839" y="192138"/>
                </a:lnTo>
                <a:lnTo>
                  <a:pt x="341630" y="191782"/>
                </a:lnTo>
                <a:lnTo>
                  <a:pt x="343395" y="191109"/>
                </a:lnTo>
                <a:lnTo>
                  <a:pt x="343090" y="191109"/>
                </a:lnTo>
                <a:lnTo>
                  <a:pt x="349872" y="189966"/>
                </a:lnTo>
                <a:lnTo>
                  <a:pt x="355396" y="185166"/>
                </a:lnTo>
                <a:lnTo>
                  <a:pt x="356806" y="178790"/>
                </a:lnTo>
                <a:lnTo>
                  <a:pt x="370128" y="145084"/>
                </a:lnTo>
                <a:lnTo>
                  <a:pt x="471373" y="145084"/>
                </a:lnTo>
                <a:lnTo>
                  <a:pt x="485902" y="181495"/>
                </a:lnTo>
                <a:lnTo>
                  <a:pt x="487108" y="183324"/>
                </a:lnTo>
                <a:lnTo>
                  <a:pt x="488518" y="184899"/>
                </a:lnTo>
                <a:lnTo>
                  <a:pt x="490715" y="187744"/>
                </a:lnTo>
                <a:lnTo>
                  <a:pt x="493598" y="190271"/>
                </a:lnTo>
                <a:lnTo>
                  <a:pt x="497459" y="191109"/>
                </a:lnTo>
                <a:lnTo>
                  <a:pt x="499211" y="191782"/>
                </a:lnTo>
                <a:lnTo>
                  <a:pt x="501091" y="192138"/>
                </a:lnTo>
                <a:lnTo>
                  <a:pt x="534085" y="192138"/>
                </a:lnTo>
                <a:lnTo>
                  <a:pt x="537654" y="186474"/>
                </a:lnTo>
                <a:close/>
              </a:path>
              <a:path w="799465" h="192405">
                <a:moveTo>
                  <a:pt x="798957" y="7175"/>
                </a:moveTo>
                <a:lnTo>
                  <a:pt x="793559" y="1460"/>
                </a:lnTo>
                <a:lnTo>
                  <a:pt x="725881" y="1181"/>
                </a:lnTo>
                <a:lnTo>
                  <a:pt x="719099" y="6819"/>
                </a:lnTo>
                <a:lnTo>
                  <a:pt x="716889" y="13576"/>
                </a:lnTo>
                <a:lnTo>
                  <a:pt x="677405" y="126263"/>
                </a:lnTo>
                <a:lnTo>
                  <a:pt x="636765" y="6438"/>
                </a:lnTo>
                <a:lnTo>
                  <a:pt x="630059" y="673"/>
                </a:lnTo>
                <a:lnTo>
                  <a:pt x="562432" y="444"/>
                </a:lnTo>
                <a:lnTo>
                  <a:pt x="556996" y="6083"/>
                </a:lnTo>
                <a:lnTo>
                  <a:pt x="556183" y="184162"/>
                </a:lnTo>
                <a:lnTo>
                  <a:pt x="561581" y="189890"/>
                </a:lnTo>
                <a:lnTo>
                  <a:pt x="599503" y="190042"/>
                </a:lnTo>
                <a:lnTo>
                  <a:pt x="604888" y="184365"/>
                </a:lnTo>
                <a:lnTo>
                  <a:pt x="605536" y="48285"/>
                </a:lnTo>
                <a:lnTo>
                  <a:pt x="651421" y="178384"/>
                </a:lnTo>
                <a:lnTo>
                  <a:pt x="653897" y="184873"/>
                </a:lnTo>
                <a:lnTo>
                  <a:pt x="660895" y="190347"/>
                </a:lnTo>
                <a:lnTo>
                  <a:pt x="667702" y="190347"/>
                </a:lnTo>
                <a:lnTo>
                  <a:pt x="693381" y="190449"/>
                </a:lnTo>
                <a:lnTo>
                  <a:pt x="700430" y="185089"/>
                </a:lnTo>
                <a:lnTo>
                  <a:pt x="702957" y="178625"/>
                </a:lnTo>
                <a:lnTo>
                  <a:pt x="750062" y="48907"/>
                </a:lnTo>
                <a:lnTo>
                  <a:pt x="749439" y="184988"/>
                </a:lnTo>
                <a:lnTo>
                  <a:pt x="754799" y="190741"/>
                </a:lnTo>
                <a:lnTo>
                  <a:pt x="792695" y="190881"/>
                </a:lnTo>
                <a:lnTo>
                  <a:pt x="798169" y="185242"/>
                </a:lnTo>
                <a:lnTo>
                  <a:pt x="798957" y="7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bg object 6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307185" y="1233562"/>
            <a:ext cx="752802" cy="176830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123890" y="1233558"/>
            <a:ext cx="858785" cy="139574"/>
          </a:xfrm>
          <a:prstGeom prst="rect">
            <a:avLst/>
          </a:prstGeom>
        </p:spPr>
      </p:pic>
      <p:sp>
        <p:nvSpPr>
          <p:cNvPr id="69" name="bg object 69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1902" y="281648"/>
            <a:ext cx="5817235" cy="1076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520" y="1892808"/>
            <a:ext cx="13167360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69012" y="7638192"/>
            <a:ext cx="2692400" cy="375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58595B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DCM</a:t>
            </a:r>
            <a:r>
              <a:rPr spc="195" dirty="0"/>
              <a:t> </a:t>
            </a:r>
            <a:r>
              <a:rPr dirty="0"/>
              <a:t>SHRIRAM</a:t>
            </a:r>
            <a:r>
              <a:rPr spc="195" dirty="0"/>
              <a:t> </a:t>
            </a:r>
            <a:r>
              <a:rPr spc="-20"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25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11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102.png"/><Relationship Id="rId5" Type="http://schemas.openxmlformats.org/officeDocument/2006/relationships/image" Target="../media/image4.png"/><Relationship Id="rId15" Type="http://schemas.openxmlformats.org/officeDocument/2006/relationships/image" Target="../media/image10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15.png"/><Relationship Id="rId3" Type="http://schemas.openxmlformats.org/officeDocument/2006/relationships/image" Target="../media/image12.png"/><Relationship Id="rId21" Type="http://schemas.openxmlformats.org/officeDocument/2006/relationships/image" Target="../media/image118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17" Type="http://schemas.openxmlformats.org/officeDocument/2006/relationships/image" Target="../media/image114.png"/><Relationship Id="rId2" Type="http://schemas.openxmlformats.org/officeDocument/2006/relationships/image" Target="../media/image110.jp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12.png"/><Relationship Id="rId10" Type="http://schemas.openxmlformats.org/officeDocument/2006/relationships/image" Target="../media/image15.png"/><Relationship Id="rId19" Type="http://schemas.openxmlformats.org/officeDocument/2006/relationships/image" Target="../media/image116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18" Type="http://schemas.microsoft.com/office/2018/10/relationships/comments" Target="../comments/modernComment_10F_0.xml"/><Relationship Id="rId3" Type="http://schemas.openxmlformats.org/officeDocument/2006/relationships/image" Target="../media/image119.jp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5" Type="http://schemas.openxmlformats.org/officeDocument/2006/relationships/image" Target="../media/image120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23.jpg"/><Relationship Id="rId16" Type="http://schemas.microsoft.com/office/2018/10/relationships/comments" Target="../comments/modernComment_127_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25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8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6.jpg"/><Relationship Id="rId5" Type="http://schemas.openxmlformats.org/officeDocument/2006/relationships/image" Target="../media/image4.png"/><Relationship Id="rId15" Type="http://schemas.openxmlformats.org/officeDocument/2006/relationships/image" Target="../media/image140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microsoft.com/office/2018/10/relationships/comments" Target="../comments/modernComment_104_0.xml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17" Type="http://schemas.openxmlformats.org/officeDocument/2006/relationships/image" Target="../media/image76.jpg"/><Relationship Id="rId2" Type="http://schemas.openxmlformats.org/officeDocument/2006/relationships/image" Target="../media/image11.png"/><Relationship Id="rId16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74.jpg"/><Relationship Id="rId10" Type="http://schemas.openxmlformats.org/officeDocument/2006/relationships/image" Target="../media/image70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Relationship Id="rId14" Type="http://schemas.openxmlformats.org/officeDocument/2006/relationships/image" Target="../media/image7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65.png"/><Relationship Id="rId21" Type="http://schemas.openxmlformats.org/officeDocument/2006/relationships/image" Target="../media/image88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11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24" Type="http://schemas.openxmlformats.org/officeDocument/2006/relationships/image" Target="../media/image91.png"/><Relationship Id="rId5" Type="http://schemas.openxmlformats.org/officeDocument/2006/relationships/image" Target="../media/image4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0" Type="http://schemas.openxmlformats.org/officeDocument/2006/relationships/image" Target="../media/image70.png"/><Relationship Id="rId19" Type="http://schemas.openxmlformats.org/officeDocument/2006/relationships/image" Target="../media/image86.png"/><Relationship Id="rId4" Type="http://schemas.openxmlformats.org/officeDocument/2006/relationships/image" Target="../media/image66.png"/><Relationship Id="rId9" Type="http://schemas.openxmlformats.org/officeDocument/2006/relationships/image" Target="../media/image69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69950" y="2135035"/>
            <a:ext cx="4400550" cy="3037205"/>
            <a:chOff x="469950" y="2135035"/>
            <a:chExt cx="4400550" cy="3037205"/>
          </a:xfrm>
        </p:grpSpPr>
        <p:sp>
          <p:nvSpPr>
            <p:cNvPr id="4" name="object 4"/>
            <p:cNvSpPr/>
            <p:nvPr/>
          </p:nvSpPr>
          <p:spPr>
            <a:xfrm>
              <a:off x="469950" y="2135035"/>
              <a:ext cx="4400550" cy="3037205"/>
            </a:xfrm>
            <a:custGeom>
              <a:avLst/>
              <a:gdLst/>
              <a:ahLst/>
              <a:cxnLst/>
              <a:rect l="l" t="t" r="r" b="b"/>
              <a:pathLst>
                <a:path w="4400550" h="3037204">
                  <a:moveTo>
                    <a:pt x="4400194" y="0"/>
                  </a:moveTo>
                  <a:lnTo>
                    <a:pt x="0" y="0"/>
                  </a:lnTo>
                  <a:lnTo>
                    <a:pt x="0" y="3036595"/>
                  </a:lnTo>
                  <a:lnTo>
                    <a:pt x="4400194" y="3036595"/>
                  </a:lnTo>
                  <a:lnTo>
                    <a:pt x="4400194" y="0"/>
                  </a:lnTo>
                  <a:close/>
                </a:path>
              </a:pathLst>
            </a:custGeom>
            <a:solidFill>
              <a:srgbClr val="5A5A5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179" y="2285263"/>
              <a:ext cx="4099750" cy="273612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122786" y="2135035"/>
            <a:ext cx="4400550" cy="3037205"/>
            <a:chOff x="5122786" y="2135035"/>
            <a:chExt cx="4400550" cy="3037205"/>
          </a:xfrm>
        </p:grpSpPr>
        <p:sp>
          <p:nvSpPr>
            <p:cNvPr id="7" name="object 7"/>
            <p:cNvSpPr/>
            <p:nvPr/>
          </p:nvSpPr>
          <p:spPr>
            <a:xfrm>
              <a:off x="5122786" y="2135035"/>
              <a:ext cx="4400550" cy="3037205"/>
            </a:xfrm>
            <a:custGeom>
              <a:avLst/>
              <a:gdLst/>
              <a:ahLst/>
              <a:cxnLst/>
              <a:rect l="l" t="t" r="r" b="b"/>
              <a:pathLst>
                <a:path w="4400550" h="3037204">
                  <a:moveTo>
                    <a:pt x="4400194" y="0"/>
                  </a:moveTo>
                  <a:lnTo>
                    <a:pt x="0" y="0"/>
                  </a:lnTo>
                  <a:lnTo>
                    <a:pt x="0" y="3036595"/>
                  </a:lnTo>
                  <a:lnTo>
                    <a:pt x="4400194" y="3036595"/>
                  </a:lnTo>
                  <a:lnTo>
                    <a:pt x="4400194" y="0"/>
                  </a:lnTo>
                  <a:close/>
                </a:path>
              </a:pathLst>
            </a:custGeom>
            <a:solidFill>
              <a:srgbClr val="5A5A5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3027" y="2285263"/>
              <a:ext cx="4099737" cy="273612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9775634" y="2135035"/>
            <a:ext cx="4400550" cy="3037205"/>
            <a:chOff x="9775634" y="2135035"/>
            <a:chExt cx="4400550" cy="3037205"/>
          </a:xfrm>
        </p:grpSpPr>
        <p:sp>
          <p:nvSpPr>
            <p:cNvPr id="10" name="object 10"/>
            <p:cNvSpPr/>
            <p:nvPr/>
          </p:nvSpPr>
          <p:spPr>
            <a:xfrm>
              <a:off x="9775634" y="2135035"/>
              <a:ext cx="4400550" cy="3037205"/>
            </a:xfrm>
            <a:custGeom>
              <a:avLst/>
              <a:gdLst/>
              <a:ahLst/>
              <a:cxnLst/>
              <a:rect l="l" t="t" r="r" b="b"/>
              <a:pathLst>
                <a:path w="4400550" h="3037204">
                  <a:moveTo>
                    <a:pt x="4400194" y="0"/>
                  </a:moveTo>
                  <a:lnTo>
                    <a:pt x="0" y="0"/>
                  </a:lnTo>
                  <a:lnTo>
                    <a:pt x="0" y="3036595"/>
                  </a:lnTo>
                  <a:lnTo>
                    <a:pt x="4400194" y="3036595"/>
                  </a:lnTo>
                  <a:lnTo>
                    <a:pt x="4400194" y="0"/>
                  </a:lnTo>
                  <a:close/>
                </a:path>
              </a:pathLst>
            </a:custGeom>
            <a:solidFill>
              <a:srgbClr val="5A5A5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25862" y="2285263"/>
              <a:ext cx="4099750" cy="2736126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3059740" y="337629"/>
            <a:ext cx="533400" cy="400050"/>
          </a:xfrm>
          <a:custGeom>
            <a:avLst/>
            <a:gdLst/>
            <a:ahLst/>
            <a:cxnLst/>
            <a:rect l="l" t="t" r="r" b="b"/>
            <a:pathLst>
              <a:path w="533400" h="400050">
                <a:moveTo>
                  <a:pt x="244398" y="274408"/>
                </a:moveTo>
                <a:lnTo>
                  <a:pt x="207949" y="237629"/>
                </a:lnTo>
                <a:lnTo>
                  <a:pt x="207949" y="274231"/>
                </a:lnTo>
                <a:lnTo>
                  <a:pt x="125691" y="355777"/>
                </a:lnTo>
                <a:lnTo>
                  <a:pt x="117957" y="355777"/>
                </a:lnTo>
                <a:lnTo>
                  <a:pt x="113309" y="351015"/>
                </a:lnTo>
                <a:lnTo>
                  <a:pt x="36449" y="273456"/>
                </a:lnTo>
                <a:lnTo>
                  <a:pt x="118745" y="191909"/>
                </a:lnTo>
                <a:lnTo>
                  <a:pt x="126453" y="191960"/>
                </a:lnTo>
                <a:lnTo>
                  <a:pt x="207949" y="274231"/>
                </a:lnTo>
                <a:lnTo>
                  <a:pt x="207949" y="237629"/>
                </a:lnTo>
                <a:lnTo>
                  <a:pt x="162661" y="191909"/>
                </a:lnTo>
                <a:lnTo>
                  <a:pt x="134912" y="163906"/>
                </a:lnTo>
                <a:lnTo>
                  <a:pt x="129209" y="160083"/>
                </a:lnTo>
                <a:lnTo>
                  <a:pt x="122720" y="158788"/>
                </a:lnTo>
                <a:lnTo>
                  <a:pt x="116217" y="160020"/>
                </a:lnTo>
                <a:lnTo>
                  <a:pt x="110502" y="163804"/>
                </a:lnTo>
                <a:lnTo>
                  <a:pt x="0" y="273329"/>
                </a:lnTo>
                <a:lnTo>
                  <a:pt x="77038" y="351104"/>
                </a:lnTo>
                <a:lnTo>
                  <a:pt x="109486" y="383832"/>
                </a:lnTo>
                <a:lnTo>
                  <a:pt x="115201" y="387616"/>
                </a:lnTo>
                <a:lnTo>
                  <a:pt x="121716" y="388899"/>
                </a:lnTo>
                <a:lnTo>
                  <a:pt x="128231" y="387654"/>
                </a:lnTo>
                <a:lnTo>
                  <a:pt x="133946" y="383908"/>
                </a:lnTo>
                <a:lnTo>
                  <a:pt x="162280" y="355777"/>
                </a:lnTo>
                <a:lnTo>
                  <a:pt x="244398" y="274408"/>
                </a:lnTo>
                <a:close/>
              </a:path>
              <a:path w="533400" h="400050">
                <a:moveTo>
                  <a:pt x="301574" y="326491"/>
                </a:moveTo>
                <a:lnTo>
                  <a:pt x="266433" y="290995"/>
                </a:lnTo>
                <a:lnTo>
                  <a:pt x="230886" y="326148"/>
                </a:lnTo>
                <a:lnTo>
                  <a:pt x="301574" y="326491"/>
                </a:lnTo>
                <a:close/>
              </a:path>
              <a:path w="533400" h="400050">
                <a:moveTo>
                  <a:pt x="337337" y="362559"/>
                </a:moveTo>
                <a:lnTo>
                  <a:pt x="316725" y="341757"/>
                </a:lnTo>
                <a:lnTo>
                  <a:pt x="215633" y="341312"/>
                </a:lnTo>
                <a:lnTo>
                  <a:pt x="194805" y="361962"/>
                </a:lnTo>
                <a:lnTo>
                  <a:pt x="337337" y="362559"/>
                </a:lnTo>
                <a:close/>
              </a:path>
              <a:path w="533400" h="400050">
                <a:moveTo>
                  <a:pt x="373938" y="399503"/>
                </a:moveTo>
                <a:lnTo>
                  <a:pt x="352653" y="377990"/>
                </a:lnTo>
                <a:lnTo>
                  <a:pt x="179362" y="377240"/>
                </a:lnTo>
                <a:lnTo>
                  <a:pt x="157886" y="398526"/>
                </a:lnTo>
                <a:lnTo>
                  <a:pt x="373938" y="399503"/>
                </a:lnTo>
                <a:close/>
              </a:path>
              <a:path w="533400" h="400050">
                <a:moveTo>
                  <a:pt x="389648" y="130695"/>
                </a:moveTo>
                <a:lnTo>
                  <a:pt x="388353" y="123761"/>
                </a:lnTo>
                <a:lnTo>
                  <a:pt x="384365" y="117665"/>
                </a:lnTo>
                <a:lnTo>
                  <a:pt x="354393" y="87426"/>
                </a:lnTo>
                <a:lnTo>
                  <a:pt x="354393" y="126403"/>
                </a:lnTo>
                <a:lnTo>
                  <a:pt x="354380" y="134607"/>
                </a:lnTo>
                <a:lnTo>
                  <a:pt x="275882" y="212407"/>
                </a:lnTo>
                <a:lnTo>
                  <a:pt x="266725" y="221513"/>
                </a:lnTo>
                <a:lnTo>
                  <a:pt x="257594" y="212344"/>
                </a:lnTo>
                <a:lnTo>
                  <a:pt x="179844" y="133845"/>
                </a:lnTo>
                <a:lnTo>
                  <a:pt x="179895" y="125653"/>
                </a:lnTo>
                <a:lnTo>
                  <a:pt x="267576" y="38798"/>
                </a:lnTo>
                <a:lnTo>
                  <a:pt x="276618" y="48006"/>
                </a:lnTo>
                <a:lnTo>
                  <a:pt x="354393" y="126403"/>
                </a:lnTo>
                <a:lnTo>
                  <a:pt x="354393" y="87426"/>
                </a:lnTo>
                <a:lnTo>
                  <a:pt x="306209" y="38798"/>
                </a:lnTo>
                <a:lnTo>
                  <a:pt x="267728" y="0"/>
                </a:lnTo>
                <a:lnTo>
                  <a:pt x="149999" y="116611"/>
                </a:lnTo>
                <a:lnTo>
                  <a:pt x="145935" y="122682"/>
                </a:lnTo>
                <a:lnTo>
                  <a:pt x="144576" y="129603"/>
                </a:lnTo>
                <a:lnTo>
                  <a:pt x="145884" y="136550"/>
                </a:lnTo>
                <a:lnTo>
                  <a:pt x="149910" y="142659"/>
                </a:lnTo>
                <a:lnTo>
                  <a:pt x="219062" y="212407"/>
                </a:lnTo>
                <a:lnTo>
                  <a:pt x="266522" y="260311"/>
                </a:lnTo>
                <a:lnTo>
                  <a:pt x="305701" y="221513"/>
                </a:lnTo>
                <a:lnTo>
                  <a:pt x="384175" y="143700"/>
                </a:lnTo>
                <a:lnTo>
                  <a:pt x="388251" y="137629"/>
                </a:lnTo>
                <a:lnTo>
                  <a:pt x="389648" y="130695"/>
                </a:lnTo>
                <a:close/>
              </a:path>
              <a:path w="533400" h="400050">
                <a:moveTo>
                  <a:pt x="532968" y="275653"/>
                </a:moveTo>
                <a:lnTo>
                  <a:pt x="496531" y="238899"/>
                </a:lnTo>
                <a:lnTo>
                  <a:pt x="496531" y="275513"/>
                </a:lnTo>
                <a:lnTo>
                  <a:pt x="414248" y="357085"/>
                </a:lnTo>
                <a:lnTo>
                  <a:pt x="406527" y="357060"/>
                </a:lnTo>
                <a:lnTo>
                  <a:pt x="324954" y="274739"/>
                </a:lnTo>
                <a:lnTo>
                  <a:pt x="333641" y="266230"/>
                </a:lnTo>
                <a:lnTo>
                  <a:pt x="407263" y="193192"/>
                </a:lnTo>
                <a:lnTo>
                  <a:pt x="414934" y="193217"/>
                </a:lnTo>
                <a:lnTo>
                  <a:pt x="496531" y="275513"/>
                </a:lnTo>
                <a:lnTo>
                  <a:pt x="496531" y="238899"/>
                </a:lnTo>
                <a:lnTo>
                  <a:pt x="451231" y="193192"/>
                </a:lnTo>
                <a:lnTo>
                  <a:pt x="423468" y="165188"/>
                </a:lnTo>
                <a:lnTo>
                  <a:pt x="417753" y="161391"/>
                </a:lnTo>
                <a:lnTo>
                  <a:pt x="411264" y="160083"/>
                </a:lnTo>
                <a:lnTo>
                  <a:pt x="404749" y="161315"/>
                </a:lnTo>
                <a:lnTo>
                  <a:pt x="398983" y="165074"/>
                </a:lnTo>
                <a:lnTo>
                  <a:pt x="288556" y="274561"/>
                </a:lnTo>
                <a:lnTo>
                  <a:pt x="398005" y="385064"/>
                </a:lnTo>
                <a:lnTo>
                  <a:pt x="403745" y="388912"/>
                </a:lnTo>
                <a:lnTo>
                  <a:pt x="410248" y="390207"/>
                </a:lnTo>
                <a:lnTo>
                  <a:pt x="416775" y="388962"/>
                </a:lnTo>
                <a:lnTo>
                  <a:pt x="422516" y="385191"/>
                </a:lnTo>
                <a:lnTo>
                  <a:pt x="450875" y="357085"/>
                </a:lnTo>
                <a:lnTo>
                  <a:pt x="532968" y="275653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486087" y="818940"/>
            <a:ext cx="1680348" cy="372012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6505" y="5373698"/>
            <a:ext cx="9632780" cy="1424749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4100" b="0" spc="515" dirty="0"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sz="4100" b="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b="0" spc="455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91795" algn="ctr">
              <a:lnSpc>
                <a:spcPct val="100000"/>
              </a:lnSpc>
              <a:spcBef>
                <a:spcPts val="960"/>
              </a:spcBef>
            </a:pPr>
            <a:r>
              <a:rPr lang="en-IN" sz="3250" b="0" spc="365" dirty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sz="3250" b="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50" b="0" spc="43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IN" sz="3250" b="0" spc="43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sz="3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5947674" y="7638192"/>
            <a:ext cx="2713756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6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DCM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SHRIRAM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LTD.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130"/>
              </a:spcBef>
            </a:pPr>
            <a:r>
              <a:rPr spc="130" dirty="0"/>
              <a:t>OUR</a:t>
            </a:r>
            <a:r>
              <a:rPr spc="40" dirty="0"/>
              <a:t> </a:t>
            </a:r>
            <a:r>
              <a:rPr spc="130" dirty="0"/>
              <a:t>PRESENCE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6400" y="1752595"/>
            <a:ext cx="5548820" cy="55820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29693" y="4214058"/>
            <a:ext cx="6407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India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4950104"/>
            <a:ext cx="6705600" cy="2384425"/>
          </a:xfrm>
          <a:custGeom>
            <a:avLst/>
            <a:gdLst/>
            <a:ahLst/>
            <a:cxnLst/>
            <a:rect l="l" t="t" r="r" b="b"/>
            <a:pathLst>
              <a:path w="5669915" h="2384425">
                <a:moveTo>
                  <a:pt x="5669851" y="0"/>
                </a:moveTo>
                <a:lnTo>
                  <a:pt x="0" y="0"/>
                </a:lnTo>
                <a:lnTo>
                  <a:pt x="0" y="2384336"/>
                </a:lnTo>
                <a:lnTo>
                  <a:pt x="5669851" y="2384336"/>
                </a:lnTo>
                <a:lnTo>
                  <a:pt x="5669851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" y="6686434"/>
            <a:ext cx="7010400" cy="55605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20700" marR="897255" lvl="0" indent="0" defTabSz="914400" eaLnBrk="1" fontAlgn="auto" latinLnBrk="0" hangingPunct="1">
              <a:lnSpc>
                <a:spcPct val="104299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Sugar</a:t>
            </a:r>
            <a:r>
              <a:rPr kumimoji="0" sz="1400" b="0" i="0" u="none" strike="noStrike" kern="0" cap="none" spc="-1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Production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units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(Central</a:t>
            </a:r>
            <a:r>
              <a:rPr kumimoji="0" sz="1400" b="0" i="0" u="none" strike="noStrike" kern="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UP)</a:t>
            </a:r>
            <a:r>
              <a:rPr kumimoji="0" sz="1400" b="0" i="0" u="none" strike="noStrike" kern="0" cap="none" spc="-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–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Ajbapur,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Rupapur,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Hariawan</a:t>
            </a:r>
            <a:r>
              <a:rPr kumimoji="0" sz="1400" b="0" i="0" u="none" strike="noStrike" kern="0" cap="none" spc="-1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&amp;</a:t>
            </a:r>
            <a:r>
              <a:rPr kumimoji="0" sz="1400" b="0" i="0" u="none" strike="noStrike" kern="0" cap="none" spc="-1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Loni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&amp;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Distillery</a:t>
            </a:r>
            <a:r>
              <a:rPr kumimoji="0" sz="1400" b="0" i="0" u="none" strike="noStrike" kern="0" cap="none" spc="-9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Units</a:t>
            </a:r>
            <a:r>
              <a:rPr kumimoji="0" lang="en-IN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–</a:t>
            </a:r>
            <a:r>
              <a:rPr kumimoji="0" lang="en-IN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Ajbapur</a:t>
            </a:r>
            <a:r>
              <a:rPr kumimoji="0" sz="1400" b="0" i="0" u="none" strike="noStrike" kern="0" cap="none" spc="1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&amp;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Hariawan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1780" y="5105400"/>
            <a:ext cx="414020" cy="2006600"/>
            <a:chOff x="645285" y="5038445"/>
            <a:chExt cx="414020" cy="2006600"/>
          </a:xfrm>
        </p:grpSpPr>
        <p:sp>
          <p:nvSpPr>
            <p:cNvPr id="8" name="object 8"/>
            <p:cNvSpPr/>
            <p:nvPr/>
          </p:nvSpPr>
          <p:spPr>
            <a:xfrm>
              <a:off x="695777" y="5506161"/>
              <a:ext cx="344170" cy="270510"/>
            </a:xfrm>
            <a:custGeom>
              <a:avLst/>
              <a:gdLst/>
              <a:ahLst/>
              <a:cxnLst/>
              <a:rect l="l" t="t" r="r" b="b"/>
              <a:pathLst>
                <a:path w="344169" h="270510">
                  <a:moveTo>
                    <a:pt x="171958" y="0"/>
                  </a:moveTo>
                  <a:lnTo>
                    <a:pt x="0" y="269887"/>
                  </a:lnTo>
                  <a:lnTo>
                    <a:pt x="343916" y="269887"/>
                  </a:lnTo>
                  <a:lnTo>
                    <a:pt x="17195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95777" y="5506161"/>
              <a:ext cx="344170" cy="270510"/>
            </a:xfrm>
            <a:custGeom>
              <a:avLst/>
              <a:gdLst/>
              <a:ahLst/>
              <a:cxnLst/>
              <a:rect l="l" t="t" r="r" b="b"/>
              <a:pathLst>
                <a:path w="344169" h="270510">
                  <a:moveTo>
                    <a:pt x="0" y="269887"/>
                  </a:moveTo>
                  <a:lnTo>
                    <a:pt x="171958" y="0"/>
                  </a:lnTo>
                  <a:lnTo>
                    <a:pt x="343916" y="269887"/>
                  </a:lnTo>
                  <a:lnTo>
                    <a:pt x="0" y="269887"/>
                  </a:lnTo>
                  <a:close/>
                </a:path>
              </a:pathLst>
            </a:custGeom>
            <a:ln w="232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48879" y="5042039"/>
              <a:ext cx="407034" cy="368300"/>
            </a:xfrm>
            <a:custGeom>
              <a:avLst/>
              <a:gdLst/>
              <a:ahLst/>
              <a:cxnLst/>
              <a:rect l="l" t="t" r="r" b="b"/>
              <a:pathLst>
                <a:path w="407034" h="368300">
                  <a:moveTo>
                    <a:pt x="203225" y="0"/>
                  </a:moveTo>
                  <a:lnTo>
                    <a:pt x="167297" y="151549"/>
                  </a:lnTo>
                  <a:lnTo>
                    <a:pt x="0" y="184099"/>
                  </a:lnTo>
                  <a:lnTo>
                    <a:pt x="167297" y="216649"/>
                  </a:lnTo>
                  <a:lnTo>
                    <a:pt x="203225" y="368198"/>
                  </a:lnTo>
                  <a:lnTo>
                    <a:pt x="239140" y="216649"/>
                  </a:lnTo>
                  <a:lnTo>
                    <a:pt x="406438" y="184099"/>
                  </a:lnTo>
                  <a:lnTo>
                    <a:pt x="239140" y="151549"/>
                  </a:lnTo>
                  <a:lnTo>
                    <a:pt x="203225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48879" y="5042039"/>
              <a:ext cx="407034" cy="368300"/>
            </a:xfrm>
            <a:custGeom>
              <a:avLst/>
              <a:gdLst/>
              <a:ahLst/>
              <a:cxnLst/>
              <a:rect l="l" t="t" r="r" b="b"/>
              <a:pathLst>
                <a:path w="407034" h="368300">
                  <a:moveTo>
                    <a:pt x="0" y="184099"/>
                  </a:moveTo>
                  <a:lnTo>
                    <a:pt x="167297" y="151549"/>
                  </a:lnTo>
                  <a:lnTo>
                    <a:pt x="203225" y="0"/>
                  </a:lnTo>
                  <a:lnTo>
                    <a:pt x="239140" y="151549"/>
                  </a:lnTo>
                  <a:lnTo>
                    <a:pt x="406438" y="184099"/>
                  </a:lnTo>
                  <a:lnTo>
                    <a:pt x="239140" y="216649"/>
                  </a:lnTo>
                  <a:lnTo>
                    <a:pt x="203225" y="368198"/>
                  </a:lnTo>
                  <a:lnTo>
                    <a:pt x="167297" y="216649"/>
                  </a:lnTo>
                  <a:lnTo>
                    <a:pt x="0" y="184099"/>
                  </a:lnTo>
                  <a:close/>
                </a:path>
              </a:pathLst>
            </a:custGeom>
            <a:ln w="71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033" y="6402048"/>
              <a:ext cx="177036" cy="2359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621" y="6800772"/>
              <a:ext cx="242785" cy="24409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308" y="6045944"/>
              <a:ext cx="234480" cy="2222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58308" y="6045944"/>
              <a:ext cx="234950" cy="222250"/>
            </a:xfrm>
            <a:custGeom>
              <a:avLst/>
              <a:gdLst/>
              <a:ahLst/>
              <a:cxnLst/>
              <a:rect l="l" t="t" r="r" b="b"/>
              <a:pathLst>
                <a:path w="234950" h="222250">
                  <a:moveTo>
                    <a:pt x="0" y="111125"/>
                  </a:moveTo>
                  <a:lnTo>
                    <a:pt x="9213" y="67867"/>
                  </a:lnTo>
                  <a:lnTo>
                    <a:pt x="34339" y="32545"/>
                  </a:lnTo>
                  <a:lnTo>
                    <a:pt x="71607" y="8731"/>
                  </a:lnTo>
                  <a:lnTo>
                    <a:pt x="117246" y="0"/>
                  </a:lnTo>
                  <a:lnTo>
                    <a:pt x="162878" y="8731"/>
                  </a:lnTo>
                  <a:lnTo>
                    <a:pt x="200142" y="32545"/>
                  </a:lnTo>
                  <a:lnTo>
                    <a:pt x="225267" y="67867"/>
                  </a:lnTo>
                  <a:lnTo>
                    <a:pt x="234480" y="111125"/>
                  </a:lnTo>
                  <a:lnTo>
                    <a:pt x="225267" y="154382"/>
                  </a:lnTo>
                  <a:lnTo>
                    <a:pt x="200142" y="189704"/>
                  </a:lnTo>
                  <a:lnTo>
                    <a:pt x="162878" y="213518"/>
                  </a:lnTo>
                  <a:lnTo>
                    <a:pt x="117246" y="222250"/>
                  </a:lnTo>
                  <a:lnTo>
                    <a:pt x="71607" y="213518"/>
                  </a:lnTo>
                  <a:lnTo>
                    <a:pt x="34339" y="189704"/>
                  </a:lnTo>
                  <a:lnTo>
                    <a:pt x="9213" y="154382"/>
                  </a:lnTo>
                  <a:lnTo>
                    <a:pt x="0" y="111125"/>
                  </a:lnTo>
                  <a:close/>
                </a:path>
              </a:pathLst>
            </a:custGeom>
            <a:ln w="232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66037" y="4079743"/>
            <a:ext cx="1511963" cy="212170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1957297" y="4842176"/>
            <a:ext cx="13893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606160"/>
                </a:solidFill>
                <a:effectLst/>
                <a:uLnTx/>
                <a:uFillTx/>
                <a:latin typeface="Verdana"/>
                <a:cs typeface="Verdana"/>
              </a:rPr>
              <a:t>Philippines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ahoma"/>
                <a:cs typeface="Tahoma"/>
              </a:rPr>
              <a:t>DCM</a:t>
            </a:r>
            <a:r>
              <a:rPr kumimoji="0" sz="2100" b="1" i="0" u="none" strike="noStrike" kern="0" cap="none" spc="-1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ahoma"/>
                <a:cs typeface="Tahoma"/>
              </a:rPr>
              <a:t> SHRIRAM 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Tahoma"/>
                <a:cs typeface="Tahoma"/>
              </a:rPr>
              <a:t>LTD.</a:t>
            </a:r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4FE89CCA-AAA6-4065-A70A-7638312B6083}"/>
              </a:ext>
            </a:extLst>
          </p:cNvPr>
          <p:cNvSpPr txBox="1">
            <a:spLocks/>
          </p:cNvSpPr>
          <p:nvPr/>
        </p:nvSpPr>
        <p:spPr>
          <a:xfrm>
            <a:off x="13868400" y="7661163"/>
            <a:ext cx="515363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10</a:t>
            </a:r>
            <a:endParaRPr lang="en-IN" spc="-20" dirty="0">
              <a:solidFill>
                <a:srgbClr val="58595B"/>
              </a:solidFill>
            </a:endParaRPr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642A623D-D884-4983-8F41-5F199058EBAB}"/>
              </a:ext>
            </a:extLst>
          </p:cNvPr>
          <p:cNvSpPr txBox="1"/>
          <p:nvPr/>
        </p:nvSpPr>
        <p:spPr>
          <a:xfrm>
            <a:off x="230065" y="5049271"/>
            <a:ext cx="7010400" cy="33855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20065" marR="0" lvl="0" indent="0" defTabSz="91440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Shriram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Fertilizers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&amp;</a:t>
            </a:r>
            <a:r>
              <a:rPr kumimoji="0" sz="1400" b="0" i="0" u="none" strike="noStrike" kern="0" cap="none" spc="-10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Chemicals,</a:t>
            </a:r>
            <a:r>
              <a:rPr kumimoji="0" sz="1400" b="0" i="0" u="none" strike="noStrike" kern="0" cap="none" spc="-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Kota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-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Rajasthan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"/>
              <a:cs typeface="Calibri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BE07A85B-7677-4869-B472-340308822BD8}"/>
              </a:ext>
            </a:extLst>
          </p:cNvPr>
          <p:cNvSpPr txBox="1"/>
          <p:nvPr/>
        </p:nvSpPr>
        <p:spPr>
          <a:xfrm>
            <a:off x="244481" y="5477294"/>
            <a:ext cx="7010400" cy="33708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20700" marR="292735" lvl="0" indent="-635" defTabSz="914400" eaLnBrk="1" fontAlgn="auto" latinLnBrk="0" hangingPunct="1">
              <a:lnSpc>
                <a:spcPts val="1750"/>
              </a:lnSpc>
              <a:spcBef>
                <a:spcPts val="1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Fenesta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Building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Systems</a:t>
            </a:r>
            <a:r>
              <a: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,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Kota,</a:t>
            </a:r>
            <a:r>
              <a:rPr kumimoji="0" sz="1400" b="0" i="0" u="none" strike="noStrike" kern="0" cap="none" spc="-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Bhiwadi,</a:t>
            </a:r>
            <a:r>
              <a:rPr kumimoji="0" sz="1400" b="0" i="0" u="none" strike="noStrike" kern="0" cap="none" spc="-8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Chennai,</a:t>
            </a:r>
            <a:r>
              <a:rPr kumimoji="0" sz="1400" b="0" i="0" u="none" strike="noStrike" kern="0" cap="none" spc="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Bhubaneswar</a:t>
            </a:r>
            <a:r>
              <a:rPr kumimoji="0" lang="en-IN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,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Hyderabad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"/>
              <a:cs typeface="Calibri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581E1A52-CE98-4D93-B459-18C327200948}"/>
              </a:ext>
            </a:extLst>
          </p:cNvPr>
          <p:cNvSpPr txBox="1"/>
          <p:nvPr/>
        </p:nvSpPr>
        <p:spPr>
          <a:xfrm>
            <a:off x="228600" y="5868548"/>
            <a:ext cx="9067800" cy="44287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21334" marR="1764030" lvl="0" indent="-635" defTabSz="914400" eaLnBrk="1" fontAlgn="auto" latinLnBrk="0" hangingPunct="1">
              <a:lnSpc>
                <a:spcPts val="288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Shriram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Alkali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&amp;</a:t>
            </a:r>
            <a:r>
              <a:rPr kumimoji="0" sz="1400" b="0" i="0" u="none" strike="noStrike" kern="0" cap="none" spc="-9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Chemicals,</a:t>
            </a:r>
            <a:r>
              <a:rPr kumimoji="0" sz="1400" b="0" i="0" u="none" strike="noStrike" kern="0" cap="none" spc="-8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Bharuch-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Gujarat</a:t>
            </a:r>
            <a:r>
              <a:rPr kumimoji="0" lang="en-IN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, </a:t>
            </a:r>
            <a:r>
              <a:rPr kumimoji="0" lang="en-IN" sz="1400" b="0" i="0" u="none" strike="noStrike" kern="0" cap="none" spc="-1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Hindusthan</a:t>
            </a:r>
            <a:r>
              <a:rPr kumimoji="0" lang="en-IN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Speciality Chemicals </a:t>
            </a: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FFA1154F-FDF0-4325-8B63-29A76FA1B9BB}"/>
              </a:ext>
            </a:extLst>
          </p:cNvPr>
          <p:cNvSpPr txBox="1"/>
          <p:nvPr/>
        </p:nvSpPr>
        <p:spPr>
          <a:xfrm>
            <a:off x="228600" y="6266728"/>
            <a:ext cx="7010400" cy="452816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21334" marR="1764030" lvl="0" indent="-635" defTabSz="914400" eaLnBrk="1" fontAlgn="auto" latinLnBrk="0" hangingPunct="1">
              <a:lnSpc>
                <a:spcPts val="288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Bioseed</a:t>
            </a:r>
            <a:r>
              <a:rPr kumimoji="0" lang="en-IN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,</a:t>
            </a:r>
            <a:r>
              <a:rPr kumimoji="0" sz="1400" b="0" i="0" u="none" strike="noStrike" kern="0" cap="none" spc="-1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Hyderabad</a:t>
            </a:r>
            <a:r>
              <a:rPr kumimoji="0" sz="1400" b="0" i="0" u="none" strike="noStrike" kern="0" cap="none" spc="-11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&amp;</a:t>
            </a:r>
            <a:r>
              <a:rPr kumimoji="0" sz="1400" b="0" i="0" u="none" strike="noStrike" kern="0" cap="none" spc="3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"/>
                <a:cs typeface="Calibri"/>
              </a:rPr>
              <a:t>Philippines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88889" y="2224341"/>
            <a:ext cx="4429760" cy="4137908"/>
            <a:chOff x="5188889" y="2224341"/>
            <a:chExt cx="4429760" cy="3821429"/>
          </a:xfrm>
        </p:grpSpPr>
        <p:sp>
          <p:nvSpPr>
            <p:cNvPr id="4" name="object 4"/>
            <p:cNvSpPr/>
            <p:nvPr/>
          </p:nvSpPr>
          <p:spPr>
            <a:xfrm>
              <a:off x="5188889" y="3009773"/>
              <a:ext cx="4429760" cy="3036570"/>
            </a:xfrm>
            <a:custGeom>
              <a:avLst/>
              <a:gdLst/>
              <a:ahLst/>
              <a:cxnLst/>
              <a:rect l="l" t="t" r="r" b="b"/>
              <a:pathLst>
                <a:path w="4429759" h="3036570">
                  <a:moveTo>
                    <a:pt x="0" y="3035960"/>
                  </a:moveTo>
                  <a:lnTo>
                    <a:pt x="4429213" y="3035960"/>
                  </a:lnTo>
                  <a:lnTo>
                    <a:pt x="4429213" y="0"/>
                  </a:lnTo>
                  <a:lnTo>
                    <a:pt x="0" y="0"/>
                  </a:lnTo>
                  <a:lnTo>
                    <a:pt x="0" y="303596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8889" y="2224341"/>
              <a:ext cx="4429760" cy="785495"/>
            </a:xfrm>
            <a:custGeom>
              <a:avLst/>
              <a:gdLst/>
              <a:ahLst/>
              <a:cxnLst/>
              <a:rect l="l" t="t" r="r" b="b"/>
              <a:pathLst>
                <a:path w="4429759" h="785494">
                  <a:moveTo>
                    <a:pt x="0" y="785431"/>
                  </a:moveTo>
                  <a:lnTo>
                    <a:pt x="4429213" y="785431"/>
                  </a:lnTo>
                  <a:lnTo>
                    <a:pt x="4429213" y="0"/>
                  </a:lnTo>
                  <a:lnTo>
                    <a:pt x="0" y="0"/>
                  </a:lnTo>
                  <a:lnTo>
                    <a:pt x="0" y="785431"/>
                  </a:lnTo>
                  <a:close/>
                </a:path>
              </a:pathLst>
            </a:custGeom>
            <a:solidFill>
              <a:srgbClr val="D3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2779769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693" y="484619"/>
                </a:lnTo>
                <a:lnTo>
                  <a:pt x="155257" y="480949"/>
                </a:lnTo>
                <a:lnTo>
                  <a:pt x="49949" y="374675"/>
                </a:lnTo>
                <a:lnTo>
                  <a:pt x="156184" y="269405"/>
                </a:lnTo>
                <a:lnTo>
                  <a:pt x="161696" y="265785"/>
                </a:lnTo>
                <a:lnTo>
                  <a:pt x="167970" y="264604"/>
                </a:lnTo>
                <a:lnTo>
                  <a:pt x="174205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10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48" y="217563"/>
                </a:lnTo>
                <a:lnTo>
                  <a:pt x="159245" y="219265"/>
                </a:lnTo>
                <a:lnTo>
                  <a:pt x="151409" y="224434"/>
                </a:lnTo>
                <a:lnTo>
                  <a:pt x="0" y="374497"/>
                </a:lnTo>
                <a:lnTo>
                  <a:pt x="109131" y="484670"/>
                </a:lnTo>
                <a:lnTo>
                  <a:pt x="150012" y="525907"/>
                </a:lnTo>
                <a:lnTo>
                  <a:pt x="157848" y="531114"/>
                </a:lnTo>
                <a:lnTo>
                  <a:pt x="166763" y="532866"/>
                </a:lnTo>
                <a:lnTo>
                  <a:pt x="175679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16" y="496798"/>
                </a:moveTo>
                <a:lnTo>
                  <a:pt x="433971" y="468287"/>
                </a:lnTo>
                <a:lnTo>
                  <a:pt x="295452" y="467677"/>
                </a:lnTo>
                <a:lnTo>
                  <a:pt x="266915" y="495973"/>
                </a:lnTo>
                <a:lnTo>
                  <a:pt x="462216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44" y="118046"/>
                </a:lnTo>
                <a:lnTo>
                  <a:pt x="483844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78002" y="291033"/>
                </a:lnTo>
                <a:lnTo>
                  <a:pt x="365455" y="303517"/>
                </a:lnTo>
                <a:lnTo>
                  <a:pt x="352945" y="290969"/>
                </a:lnTo>
                <a:lnTo>
                  <a:pt x="253288" y="190322"/>
                </a:lnTo>
                <a:lnTo>
                  <a:pt x="249428" y="184454"/>
                </a:lnTo>
                <a:lnTo>
                  <a:pt x="248170" y="177787"/>
                </a:lnTo>
                <a:lnTo>
                  <a:pt x="249491" y="171119"/>
                </a:lnTo>
                <a:lnTo>
                  <a:pt x="253390" y="165277"/>
                </a:lnTo>
                <a:lnTo>
                  <a:pt x="366623" y="53174"/>
                </a:lnTo>
                <a:lnTo>
                  <a:pt x="478764" y="166306"/>
                </a:lnTo>
                <a:lnTo>
                  <a:pt x="482587" y="172161"/>
                </a:lnTo>
                <a:lnTo>
                  <a:pt x="483844" y="178828"/>
                </a:lnTo>
                <a:lnTo>
                  <a:pt x="483844" y="118046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00164" y="291033"/>
                </a:lnTo>
                <a:lnTo>
                  <a:pt x="365175" y="356679"/>
                </a:lnTo>
                <a:lnTo>
                  <a:pt x="418858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55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056" y="486384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535" y="271157"/>
                </a:lnTo>
                <a:lnTo>
                  <a:pt x="557034" y="267538"/>
                </a:lnTo>
                <a:lnTo>
                  <a:pt x="563283" y="266344"/>
                </a:lnTo>
                <a:lnTo>
                  <a:pt x="569531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55"/>
                </a:lnTo>
                <a:lnTo>
                  <a:pt x="619874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499" y="219354"/>
                </a:lnTo>
                <a:lnTo>
                  <a:pt x="554583" y="221030"/>
                </a:lnTo>
                <a:lnTo>
                  <a:pt x="546684" y="226187"/>
                </a:lnTo>
                <a:lnTo>
                  <a:pt x="501256" y="271259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199" y="532879"/>
                </a:lnTo>
                <a:lnTo>
                  <a:pt x="562114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993737" y="900654"/>
            <a:ext cx="2302510" cy="257175"/>
            <a:chOff x="11993737" y="900654"/>
            <a:chExt cx="2302510" cy="257175"/>
          </a:xfrm>
        </p:grpSpPr>
        <p:sp>
          <p:nvSpPr>
            <p:cNvPr id="8" name="object 8"/>
            <p:cNvSpPr/>
            <p:nvPr/>
          </p:nvSpPr>
          <p:spPr>
            <a:xfrm>
              <a:off x="11993740" y="1130376"/>
              <a:ext cx="2302510" cy="27940"/>
            </a:xfrm>
            <a:custGeom>
              <a:avLst/>
              <a:gdLst/>
              <a:ahLst/>
              <a:cxnLst/>
              <a:rect l="l" t="t" r="r" b="b"/>
              <a:pathLst>
                <a:path w="2302509" h="27940">
                  <a:moveTo>
                    <a:pt x="2302306" y="0"/>
                  </a:moveTo>
                  <a:lnTo>
                    <a:pt x="0" y="0"/>
                  </a:lnTo>
                  <a:lnTo>
                    <a:pt x="0" y="27406"/>
                  </a:lnTo>
                  <a:lnTo>
                    <a:pt x="2302306" y="27406"/>
                  </a:lnTo>
                  <a:lnTo>
                    <a:pt x="2302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3737" y="901603"/>
              <a:ext cx="196329" cy="1897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9754" y="900654"/>
              <a:ext cx="206209" cy="1917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64776" y="901260"/>
              <a:ext cx="242849" cy="1904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28711" y="900654"/>
              <a:ext cx="194602" cy="1917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0171" y="901409"/>
              <a:ext cx="191363" cy="19023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78585" y="901382"/>
              <a:ext cx="198907" cy="19029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497192" y="900734"/>
              <a:ext cx="799465" cy="192405"/>
            </a:xfrm>
            <a:custGeom>
              <a:avLst/>
              <a:gdLst/>
              <a:ahLst/>
              <a:cxnLst/>
              <a:rect l="l" t="t" r="r" b="b"/>
              <a:pathLst>
                <a:path w="799465" h="192405">
                  <a:moveTo>
                    <a:pt x="50622" y="6616"/>
                  </a:moveTo>
                  <a:lnTo>
                    <a:pt x="44970" y="1155"/>
                  </a:lnTo>
                  <a:lnTo>
                    <a:pt x="6489" y="990"/>
                  </a:lnTo>
                  <a:lnTo>
                    <a:pt x="850" y="6400"/>
                  </a:lnTo>
                  <a:lnTo>
                    <a:pt x="800" y="13411"/>
                  </a:lnTo>
                  <a:lnTo>
                    <a:pt x="0" y="184950"/>
                  </a:lnTo>
                  <a:lnTo>
                    <a:pt x="5676" y="190398"/>
                  </a:lnTo>
                  <a:lnTo>
                    <a:pt x="44107" y="190614"/>
                  </a:lnTo>
                  <a:lnTo>
                    <a:pt x="49822" y="184937"/>
                  </a:lnTo>
                  <a:lnTo>
                    <a:pt x="50622" y="6616"/>
                  </a:lnTo>
                  <a:close/>
                </a:path>
                <a:path w="799465" h="192405">
                  <a:moveTo>
                    <a:pt x="286626" y="185508"/>
                  </a:moveTo>
                  <a:lnTo>
                    <a:pt x="258457" y="140182"/>
                  </a:lnTo>
                  <a:lnTo>
                    <a:pt x="228523" y="109512"/>
                  </a:lnTo>
                  <a:lnTo>
                    <a:pt x="247853" y="103886"/>
                  </a:lnTo>
                  <a:lnTo>
                    <a:pt x="263740" y="94488"/>
                  </a:lnTo>
                  <a:lnTo>
                    <a:pt x="271983" y="83883"/>
                  </a:lnTo>
                  <a:lnTo>
                    <a:pt x="274523" y="80619"/>
                  </a:lnTo>
                  <a:lnTo>
                    <a:pt x="273786" y="38201"/>
                  </a:lnTo>
                  <a:lnTo>
                    <a:pt x="237185" y="5397"/>
                  </a:lnTo>
                  <a:lnTo>
                    <a:pt x="228701" y="4089"/>
                  </a:lnTo>
                  <a:lnTo>
                    <a:pt x="228701" y="61328"/>
                  </a:lnTo>
                  <a:lnTo>
                    <a:pt x="225437" y="72148"/>
                  </a:lnTo>
                  <a:lnTo>
                    <a:pt x="217157" y="79121"/>
                  </a:lnTo>
                  <a:lnTo>
                    <a:pt x="206032" y="82829"/>
                  </a:lnTo>
                  <a:lnTo>
                    <a:pt x="194259" y="83883"/>
                  </a:lnTo>
                  <a:lnTo>
                    <a:pt x="137960" y="83616"/>
                  </a:lnTo>
                  <a:lnTo>
                    <a:pt x="138188" y="38201"/>
                  </a:lnTo>
                  <a:lnTo>
                    <a:pt x="194475" y="38442"/>
                  </a:lnTo>
                  <a:lnTo>
                    <a:pt x="206235" y="39598"/>
                  </a:lnTo>
                  <a:lnTo>
                    <a:pt x="217309" y="43408"/>
                  </a:lnTo>
                  <a:lnTo>
                    <a:pt x="225513" y="50444"/>
                  </a:lnTo>
                  <a:lnTo>
                    <a:pt x="228701" y="61328"/>
                  </a:lnTo>
                  <a:lnTo>
                    <a:pt x="228701" y="4089"/>
                  </a:lnTo>
                  <a:lnTo>
                    <a:pt x="209715" y="1143"/>
                  </a:lnTo>
                  <a:lnTo>
                    <a:pt x="93929" y="647"/>
                  </a:lnTo>
                  <a:lnTo>
                    <a:pt x="88480" y="6032"/>
                  </a:lnTo>
                  <a:lnTo>
                    <a:pt x="88468" y="17399"/>
                  </a:lnTo>
                  <a:lnTo>
                    <a:pt x="87757" y="177571"/>
                  </a:lnTo>
                  <a:lnTo>
                    <a:pt x="87757" y="184353"/>
                  </a:lnTo>
                  <a:lnTo>
                    <a:pt x="93345" y="190080"/>
                  </a:lnTo>
                  <a:lnTo>
                    <a:pt x="132054" y="190220"/>
                  </a:lnTo>
                  <a:lnTo>
                    <a:pt x="137490" y="184581"/>
                  </a:lnTo>
                  <a:lnTo>
                    <a:pt x="137566" y="177571"/>
                  </a:lnTo>
                  <a:lnTo>
                    <a:pt x="137756" y="120954"/>
                  </a:lnTo>
                  <a:lnTo>
                    <a:pt x="170040" y="121145"/>
                  </a:lnTo>
                  <a:lnTo>
                    <a:pt x="203504" y="142951"/>
                  </a:lnTo>
                  <a:lnTo>
                    <a:pt x="225831" y="178257"/>
                  </a:lnTo>
                  <a:lnTo>
                    <a:pt x="230073" y="185356"/>
                  </a:lnTo>
                  <a:lnTo>
                    <a:pt x="239255" y="190665"/>
                  </a:lnTo>
                  <a:lnTo>
                    <a:pt x="246037" y="190766"/>
                  </a:lnTo>
                  <a:lnTo>
                    <a:pt x="277647" y="190906"/>
                  </a:lnTo>
                  <a:lnTo>
                    <a:pt x="284721" y="190906"/>
                  </a:lnTo>
                  <a:lnTo>
                    <a:pt x="286626" y="185508"/>
                  </a:lnTo>
                  <a:close/>
                </a:path>
                <a:path w="799465" h="192405">
                  <a:moveTo>
                    <a:pt x="537654" y="186601"/>
                  </a:moveTo>
                  <a:lnTo>
                    <a:pt x="521169" y="145211"/>
                  </a:lnTo>
                  <a:lnTo>
                    <a:pt x="506120" y="107454"/>
                  </a:lnTo>
                  <a:lnTo>
                    <a:pt x="478282" y="37617"/>
                  </a:lnTo>
                  <a:lnTo>
                    <a:pt x="468477" y="13030"/>
                  </a:lnTo>
                  <a:lnTo>
                    <a:pt x="466991" y="9232"/>
                  </a:lnTo>
                  <a:lnTo>
                    <a:pt x="464019" y="6032"/>
                  </a:lnTo>
                  <a:lnTo>
                    <a:pt x="460641" y="3733"/>
                  </a:lnTo>
                  <a:lnTo>
                    <a:pt x="458482" y="1447"/>
                  </a:lnTo>
                  <a:lnTo>
                    <a:pt x="456285" y="393"/>
                  </a:lnTo>
                  <a:lnTo>
                    <a:pt x="456285" y="107454"/>
                  </a:lnTo>
                  <a:lnTo>
                    <a:pt x="385089" y="107454"/>
                  </a:lnTo>
                  <a:lnTo>
                    <a:pt x="412788" y="37617"/>
                  </a:lnTo>
                  <a:lnTo>
                    <a:pt x="428459" y="37617"/>
                  </a:lnTo>
                  <a:lnTo>
                    <a:pt x="456285" y="107454"/>
                  </a:lnTo>
                  <a:lnTo>
                    <a:pt x="456285" y="393"/>
                  </a:lnTo>
                  <a:lnTo>
                    <a:pt x="455752" y="127"/>
                  </a:lnTo>
                  <a:lnTo>
                    <a:pt x="451789" y="127"/>
                  </a:lnTo>
                  <a:lnTo>
                    <a:pt x="451789" y="0"/>
                  </a:lnTo>
                  <a:lnTo>
                    <a:pt x="389940" y="0"/>
                  </a:lnTo>
                  <a:lnTo>
                    <a:pt x="389851" y="127"/>
                  </a:lnTo>
                  <a:lnTo>
                    <a:pt x="386905" y="127"/>
                  </a:lnTo>
                  <a:lnTo>
                    <a:pt x="384721" y="1028"/>
                  </a:lnTo>
                  <a:lnTo>
                    <a:pt x="382854" y="2349"/>
                  </a:lnTo>
                  <a:lnTo>
                    <a:pt x="378333" y="4546"/>
                  </a:lnTo>
                  <a:lnTo>
                    <a:pt x="374243" y="8293"/>
                  </a:lnTo>
                  <a:lnTo>
                    <a:pt x="372427" y="13030"/>
                  </a:lnTo>
                  <a:lnTo>
                    <a:pt x="305917" y="179781"/>
                  </a:lnTo>
                  <a:lnTo>
                    <a:pt x="303174" y="186601"/>
                  </a:lnTo>
                  <a:lnTo>
                    <a:pt x="306654" y="192138"/>
                  </a:lnTo>
                  <a:lnTo>
                    <a:pt x="338035" y="192265"/>
                  </a:lnTo>
                  <a:lnTo>
                    <a:pt x="339839" y="192265"/>
                  </a:lnTo>
                  <a:lnTo>
                    <a:pt x="341820" y="191871"/>
                  </a:lnTo>
                  <a:lnTo>
                    <a:pt x="343611" y="191147"/>
                  </a:lnTo>
                  <a:lnTo>
                    <a:pt x="349872" y="190093"/>
                  </a:lnTo>
                  <a:lnTo>
                    <a:pt x="355396" y="185293"/>
                  </a:lnTo>
                  <a:lnTo>
                    <a:pt x="356806" y="178917"/>
                  </a:lnTo>
                  <a:lnTo>
                    <a:pt x="370128" y="145211"/>
                  </a:lnTo>
                  <a:lnTo>
                    <a:pt x="471373" y="145211"/>
                  </a:lnTo>
                  <a:lnTo>
                    <a:pt x="485902" y="181622"/>
                  </a:lnTo>
                  <a:lnTo>
                    <a:pt x="487108" y="183451"/>
                  </a:lnTo>
                  <a:lnTo>
                    <a:pt x="488518" y="185026"/>
                  </a:lnTo>
                  <a:lnTo>
                    <a:pt x="490715" y="187871"/>
                  </a:lnTo>
                  <a:lnTo>
                    <a:pt x="493598" y="190398"/>
                  </a:lnTo>
                  <a:lnTo>
                    <a:pt x="497459" y="191236"/>
                  </a:lnTo>
                  <a:lnTo>
                    <a:pt x="499211" y="191909"/>
                  </a:lnTo>
                  <a:lnTo>
                    <a:pt x="501091" y="192265"/>
                  </a:lnTo>
                  <a:lnTo>
                    <a:pt x="534162" y="192138"/>
                  </a:lnTo>
                  <a:lnTo>
                    <a:pt x="537654" y="186601"/>
                  </a:lnTo>
                  <a:close/>
                </a:path>
                <a:path w="799465" h="192405">
                  <a:moveTo>
                    <a:pt x="798957" y="7302"/>
                  </a:moveTo>
                  <a:lnTo>
                    <a:pt x="793559" y="1587"/>
                  </a:lnTo>
                  <a:lnTo>
                    <a:pt x="725881" y="1308"/>
                  </a:lnTo>
                  <a:lnTo>
                    <a:pt x="719099" y="6946"/>
                  </a:lnTo>
                  <a:lnTo>
                    <a:pt x="716889" y="13703"/>
                  </a:lnTo>
                  <a:lnTo>
                    <a:pt x="677405" y="126390"/>
                  </a:lnTo>
                  <a:lnTo>
                    <a:pt x="636765" y="6565"/>
                  </a:lnTo>
                  <a:lnTo>
                    <a:pt x="630059" y="800"/>
                  </a:lnTo>
                  <a:lnTo>
                    <a:pt x="562432" y="571"/>
                  </a:lnTo>
                  <a:lnTo>
                    <a:pt x="556996" y="6210"/>
                  </a:lnTo>
                  <a:lnTo>
                    <a:pt x="556183" y="184289"/>
                  </a:lnTo>
                  <a:lnTo>
                    <a:pt x="561581" y="190017"/>
                  </a:lnTo>
                  <a:lnTo>
                    <a:pt x="599503" y="190169"/>
                  </a:lnTo>
                  <a:lnTo>
                    <a:pt x="604888" y="184492"/>
                  </a:lnTo>
                  <a:lnTo>
                    <a:pt x="605536" y="48412"/>
                  </a:lnTo>
                  <a:lnTo>
                    <a:pt x="651421" y="178511"/>
                  </a:lnTo>
                  <a:lnTo>
                    <a:pt x="653897" y="185000"/>
                  </a:lnTo>
                  <a:lnTo>
                    <a:pt x="660895" y="190474"/>
                  </a:lnTo>
                  <a:lnTo>
                    <a:pt x="667702" y="190474"/>
                  </a:lnTo>
                  <a:lnTo>
                    <a:pt x="693381" y="190576"/>
                  </a:lnTo>
                  <a:lnTo>
                    <a:pt x="700430" y="185216"/>
                  </a:lnTo>
                  <a:lnTo>
                    <a:pt x="702957" y="178752"/>
                  </a:lnTo>
                  <a:lnTo>
                    <a:pt x="750062" y="49034"/>
                  </a:lnTo>
                  <a:lnTo>
                    <a:pt x="749439" y="185115"/>
                  </a:lnTo>
                  <a:lnTo>
                    <a:pt x="754799" y="190868"/>
                  </a:lnTo>
                  <a:lnTo>
                    <a:pt x="792695" y="191008"/>
                  </a:lnTo>
                  <a:lnTo>
                    <a:pt x="798169" y="185369"/>
                  </a:lnTo>
                  <a:lnTo>
                    <a:pt x="798957" y="7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2307185" y="1233562"/>
            <a:ext cx="753110" cy="177165"/>
            <a:chOff x="12307185" y="1233562"/>
            <a:chExt cx="753110" cy="17716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07185" y="1233562"/>
              <a:ext cx="128689" cy="13957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60015" y="1234686"/>
              <a:ext cx="367786" cy="13844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53007" y="1270921"/>
              <a:ext cx="89535" cy="1022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62051" y="1270921"/>
              <a:ext cx="97936" cy="139471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23890" y="1233558"/>
            <a:ext cx="858785" cy="139574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6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30"/>
              </a:spcBef>
            </a:pPr>
            <a:r>
              <a:rPr dirty="0"/>
              <a:t>BUSINESS</a:t>
            </a:r>
            <a:r>
              <a:rPr spc="450" dirty="0"/>
              <a:t> </a:t>
            </a:r>
            <a:r>
              <a:rPr spc="100" dirty="0"/>
              <a:t>PROFILE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188889" y="1795627"/>
            <a:ext cx="4429760" cy="359713"/>
          </a:xfrm>
          <a:prstGeom prst="rect">
            <a:avLst/>
          </a:prstGeom>
          <a:solidFill>
            <a:srgbClr val="2493D1"/>
          </a:solidFill>
        </p:spPr>
        <p:txBody>
          <a:bodyPr vert="horz" wrap="square" lIns="0" tIns="361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lang="en-IN" sz="2100" b="1" spc="-10" dirty="0">
                <a:solidFill>
                  <a:srgbClr val="FFFFFF"/>
                </a:solidFill>
                <a:latin typeface="Arial"/>
                <a:cs typeface="Arial"/>
              </a:rPr>
              <a:t>Chemicals &amp; Vinyl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03229" y="2189844"/>
            <a:ext cx="1572260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6880">
              <a:lnSpc>
                <a:spcPct val="126200"/>
              </a:lnSpc>
              <a:spcBef>
                <a:spcPts val="100"/>
              </a:spcBef>
            </a:pPr>
            <a:r>
              <a:rPr sz="1400" spc="100" dirty="0">
                <a:solidFill>
                  <a:srgbClr val="58595B"/>
                </a:solidFill>
                <a:latin typeface="Arial MT"/>
                <a:cs typeface="Arial MT"/>
              </a:rPr>
              <a:t>Net</a:t>
            </a:r>
            <a:r>
              <a:rPr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 MT"/>
                <a:cs typeface="Arial MT"/>
              </a:rPr>
              <a:t>Revenue </a:t>
            </a:r>
            <a:r>
              <a:rPr sz="1400" spc="-20" dirty="0">
                <a:solidFill>
                  <a:srgbClr val="58595B"/>
                </a:solidFill>
                <a:latin typeface="Arial MT"/>
                <a:cs typeface="Arial MT"/>
              </a:rPr>
              <a:t>PBIT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Capital</a:t>
            </a:r>
            <a:r>
              <a:rPr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Employed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24827" y="2189844"/>
            <a:ext cx="106680" cy="83311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sz="1400" spc="-5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67941" y="2189844"/>
            <a:ext cx="424815" cy="83311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40"/>
              </a:spcBef>
            </a:pPr>
            <a:r>
              <a:rPr lang="en-IN" sz="1400" b="1" spc="-45" dirty="0">
                <a:solidFill>
                  <a:srgbClr val="58595B"/>
                </a:solidFill>
                <a:latin typeface="Arial"/>
                <a:cs typeface="Arial"/>
              </a:rPr>
              <a:t>46.5</a:t>
            </a:r>
            <a:endParaRPr sz="1400" dirty="0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  <a:spcBef>
                <a:spcPts val="439"/>
              </a:spcBef>
            </a:pPr>
            <a:r>
              <a:rPr lang="en-IN" sz="1400" b="1" spc="80" dirty="0">
                <a:solidFill>
                  <a:srgbClr val="58595B"/>
                </a:solidFill>
                <a:latin typeface="Arial"/>
                <a:cs typeface="Arial"/>
              </a:rPr>
              <a:t>5.6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lang="en-IN" sz="1400" b="1" spc="110" dirty="0">
                <a:solidFill>
                  <a:srgbClr val="58595B"/>
                </a:solidFill>
                <a:latin typeface="Arial"/>
                <a:cs typeface="Arial"/>
              </a:rPr>
              <a:t>54.6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03051" y="3233352"/>
            <a:ext cx="42233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IN" sz="1400" b="1" dirty="0">
                <a:solidFill>
                  <a:srgbClr val="58595B"/>
                </a:solidFill>
                <a:latin typeface="Arial"/>
                <a:cs typeface="Arial"/>
              </a:rPr>
              <a:t>Chemicals</a:t>
            </a:r>
            <a:r>
              <a:rPr sz="1400" b="1" dirty="0">
                <a:solidFill>
                  <a:srgbClr val="58595B"/>
                </a:solidFill>
                <a:latin typeface="Arial"/>
                <a:cs typeface="Arial"/>
              </a:rPr>
              <a:t>:</a:t>
            </a:r>
            <a:r>
              <a:rPr sz="1400" b="1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2nd</a:t>
            </a:r>
            <a:r>
              <a:rPr sz="14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Largest</a:t>
            </a:r>
            <a:r>
              <a:rPr sz="1400" spc="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Chlor-Alkali</a:t>
            </a:r>
            <a:r>
              <a:rPr sz="14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8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producer </a:t>
            </a:r>
            <a:r>
              <a:rPr sz="14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(2,749</a:t>
            </a:r>
            <a:r>
              <a:rPr sz="1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TPD)</a:t>
            </a:r>
            <a:r>
              <a:rPr sz="1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in</a:t>
            </a:r>
            <a:r>
              <a:rPr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6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India</a:t>
            </a:r>
            <a:r>
              <a:rPr sz="1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with</a:t>
            </a:r>
            <a:r>
              <a:rPr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8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operations</a:t>
            </a:r>
            <a:r>
              <a:rPr sz="1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in</a:t>
            </a:r>
            <a:r>
              <a:rPr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States</a:t>
            </a:r>
            <a:r>
              <a:rPr sz="1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9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of </a:t>
            </a:r>
            <a:r>
              <a:rPr sz="1400" spc="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Gujarat</a:t>
            </a:r>
            <a:r>
              <a:rPr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&amp;</a:t>
            </a:r>
            <a:r>
              <a:rPr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Rajasthan.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03051" y="4213742"/>
            <a:ext cx="4315598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Vinyl:</a:t>
            </a:r>
            <a:r>
              <a:rPr sz="1400" b="1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8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Only</a:t>
            </a:r>
            <a:r>
              <a:rPr sz="1400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9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carbide</a:t>
            </a:r>
            <a:r>
              <a:rPr sz="14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based</a:t>
            </a:r>
            <a:r>
              <a:rPr sz="1400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PVC</a:t>
            </a:r>
            <a:r>
              <a:rPr sz="14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9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producer</a:t>
            </a:r>
            <a:r>
              <a:rPr sz="1400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9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(220 </a:t>
            </a:r>
            <a:r>
              <a:rPr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TPD)</a:t>
            </a:r>
            <a:r>
              <a:rPr sz="140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in</a:t>
            </a:r>
            <a:r>
              <a:rPr sz="140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India</a:t>
            </a:r>
            <a:r>
              <a:rPr lang="en-IN" sz="14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PVC</a:t>
            </a:r>
            <a:r>
              <a:rPr lang="en-US" sz="1400" spc="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compounding</a:t>
            </a:r>
            <a:r>
              <a:rPr lang="en-US" sz="1400" spc="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plant</a:t>
            </a:r>
            <a:r>
              <a:rPr lang="en-US" sz="1400" spc="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spc="8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(24K</a:t>
            </a:r>
            <a:r>
              <a:rPr lang="en-US" sz="1400" spc="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TPA)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MT"/>
              <a:cs typeface="Arial MT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34606" y="2224341"/>
            <a:ext cx="4429760" cy="4137909"/>
            <a:chOff x="434606" y="2224341"/>
            <a:chExt cx="4429760" cy="3806825"/>
          </a:xfrm>
        </p:grpSpPr>
        <p:sp>
          <p:nvSpPr>
            <p:cNvPr id="31" name="object 31"/>
            <p:cNvSpPr/>
            <p:nvPr/>
          </p:nvSpPr>
          <p:spPr>
            <a:xfrm>
              <a:off x="434606" y="3009773"/>
              <a:ext cx="4429760" cy="3021330"/>
            </a:xfrm>
            <a:custGeom>
              <a:avLst/>
              <a:gdLst/>
              <a:ahLst/>
              <a:cxnLst/>
              <a:rect l="l" t="t" r="r" b="b"/>
              <a:pathLst>
                <a:path w="4429760" h="3021329">
                  <a:moveTo>
                    <a:pt x="0" y="3020860"/>
                  </a:moveTo>
                  <a:lnTo>
                    <a:pt x="4429213" y="3020860"/>
                  </a:lnTo>
                  <a:lnTo>
                    <a:pt x="4429213" y="0"/>
                  </a:lnTo>
                  <a:lnTo>
                    <a:pt x="0" y="0"/>
                  </a:lnTo>
                  <a:lnTo>
                    <a:pt x="0" y="302086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34606" y="2224341"/>
              <a:ext cx="4429760" cy="785495"/>
            </a:xfrm>
            <a:custGeom>
              <a:avLst/>
              <a:gdLst/>
              <a:ahLst/>
              <a:cxnLst/>
              <a:rect l="l" t="t" r="r" b="b"/>
              <a:pathLst>
                <a:path w="4429760" h="785494">
                  <a:moveTo>
                    <a:pt x="0" y="785431"/>
                  </a:moveTo>
                  <a:lnTo>
                    <a:pt x="4429213" y="785431"/>
                  </a:lnTo>
                  <a:lnTo>
                    <a:pt x="4429213" y="0"/>
                  </a:lnTo>
                  <a:lnTo>
                    <a:pt x="0" y="0"/>
                  </a:lnTo>
                  <a:lnTo>
                    <a:pt x="0" y="785431"/>
                  </a:lnTo>
                  <a:close/>
                </a:path>
              </a:pathLst>
            </a:custGeom>
            <a:solidFill>
              <a:srgbClr val="D3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34606" y="1795627"/>
            <a:ext cx="4429760" cy="359713"/>
          </a:xfrm>
          <a:prstGeom prst="rect">
            <a:avLst/>
          </a:prstGeom>
          <a:solidFill>
            <a:srgbClr val="2493D1"/>
          </a:solidFill>
        </p:spPr>
        <p:txBody>
          <a:bodyPr vert="horz" wrap="square" lIns="0" tIns="36194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284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Agri</a:t>
            </a:r>
            <a:r>
              <a:rPr lang="en-IN" sz="2100" b="1" dirty="0">
                <a:solidFill>
                  <a:srgbClr val="FFFFFF"/>
                </a:solidFill>
                <a:latin typeface="Arial"/>
                <a:cs typeface="Arial"/>
              </a:rPr>
              <a:t> Businesses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8557" y="2215270"/>
            <a:ext cx="15722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6880">
              <a:lnSpc>
                <a:spcPct val="114300"/>
              </a:lnSpc>
              <a:spcBef>
                <a:spcPts val="100"/>
              </a:spcBef>
            </a:pPr>
            <a:r>
              <a:rPr sz="1400" spc="100" dirty="0">
                <a:solidFill>
                  <a:srgbClr val="58595B"/>
                </a:solidFill>
                <a:latin typeface="Arial MT"/>
                <a:cs typeface="Arial MT"/>
              </a:rPr>
              <a:t>Net</a:t>
            </a:r>
            <a:r>
              <a:rPr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 MT"/>
                <a:cs typeface="Arial MT"/>
              </a:rPr>
              <a:t>Revenue </a:t>
            </a:r>
            <a:r>
              <a:rPr sz="1400" spc="-20" dirty="0">
                <a:solidFill>
                  <a:srgbClr val="58595B"/>
                </a:solidFill>
                <a:latin typeface="Arial MT"/>
                <a:cs typeface="Arial MT"/>
              </a:rPr>
              <a:t>PBIT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Capital</a:t>
            </a:r>
            <a:r>
              <a:rPr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Employed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30156" y="2215270"/>
            <a:ext cx="106680" cy="7569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1400" spc="-5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r>
              <a:rPr sz="1400" spc="-5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1400" spc="-5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90338" y="2215270"/>
            <a:ext cx="407670" cy="74122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40"/>
              </a:spcBef>
            </a:pPr>
            <a:r>
              <a:rPr lang="en-IN" sz="1400" b="1" spc="75" dirty="0">
                <a:solidFill>
                  <a:srgbClr val="58595B"/>
                </a:solidFill>
                <a:latin typeface="Arial"/>
                <a:cs typeface="Arial"/>
              </a:rPr>
              <a:t>75.7</a:t>
            </a: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35"/>
              </a:spcBef>
            </a:pPr>
            <a:r>
              <a:rPr sz="1400" b="1" spc="-25" dirty="0">
                <a:solidFill>
                  <a:srgbClr val="58595B"/>
                </a:solidFill>
                <a:latin typeface="Arial"/>
                <a:cs typeface="Arial"/>
              </a:rPr>
              <a:t>7.</a:t>
            </a:r>
            <a:r>
              <a:rPr lang="en-IN" sz="1400" b="1" spc="-25" dirty="0">
                <a:solidFill>
                  <a:srgbClr val="58595B"/>
                </a:solidFill>
                <a:latin typeface="Arial"/>
                <a:cs typeface="Arial"/>
              </a:rPr>
              <a:t>4</a:t>
            </a:r>
            <a:endParaRPr sz="14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1400" b="1" spc="-20" dirty="0">
                <a:solidFill>
                  <a:srgbClr val="58595B"/>
                </a:solidFill>
                <a:latin typeface="Arial"/>
                <a:cs typeface="Arial"/>
              </a:rPr>
              <a:t>4</a:t>
            </a:r>
            <a:r>
              <a:rPr lang="en-IN" sz="1400" b="1" spc="-20" dirty="0">
                <a:solidFill>
                  <a:srgbClr val="58595B"/>
                </a:solidFill>
                <a:latin typeface="Arial"/>
                <a:cs typeface="Arial"/>
              </a:rPr>
              <a:t>6</a:t>
            </a:r>
            <a:r>
              <a:rPr sz="1400" b="1" spc="-20" dirty="0">
                <a:solidFill>
                  <a:srgbClr val="58595B"/>
                </a:solidFill>
                <a:latin typeface="Arial"/>
                <a:cs typeface="Arial"/>
              </a:rPr>
              <a:t>.</a:t>
            </a:r>
            <a:r>
              <a:rPr lang="en-IN" sz="1400" b="1" spc="-20" dirty="0">
                <a:solidFill>
                  <a:srgbClr val="58595B"/>
                </a:solidFill>
                <a:latin typeface="Arial"/>
                <a:cs typeface="Arial"/>
              </a:rPr>
              <a:t>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5270" y="3233174"/>
            <a:ext cx="40297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solidFill>
                  <a:srgbClr val="58595B"/>
                </a:solidFill>
                <a:latin typeface="Arial"/>
                <a:cs typeface="Arial"/>
              </a:rPr>
              <a:t>Agri </a:t>
            </a:r>
            <a:r>
              <a:rPr sz="1400" b="1" spc="55" dirty="0">
                <a:solidFill>
                  <a:srgbClr val="58595B"/>
                </a:solidFill>
                <a:latin typeface="Arial"/>
                <a:cs typeface="Arial"/>
              </a:rPr>
              <a:t>Output:</a:t>
            </a:r>
            <a:r>
              <a:rPr sz="1400" b="1" spc="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spc="160" dirty="0">
                <a:solidFill>
                  <a:srgbClr val="58595B"/>
                </a:solidFill>
                <a:latin typeface="Arial MT"/>
                <a:cs typeface="Arial MT"/>
              </a:rPr>
              <a:t>4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85" dirty="0">
                <a:solidFill>
                  <a:srgbClr val="58595B"/>
                </a:solidFill>
                <a:latin typeface="Arial MT"/>
                <a:cs typeface="Arial MT"/>
              </a:rPr>
              <a:t>Integrated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65" dirty="0">
                <a:solidFill>
                  <a:srgbClr val="58595B"/>
                </a:solidFill>
                <a:latin typeface="Arial MT"/>
                <a:cs typeface="Arial MT"/>
              </a:rPr>
              <a:t>sugar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complexes</a:t>
            </a:r>
            <a:r>
              <a:rPr sz="1400" spc="5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in </a:t>
            </a:r>
            <a:r>
              <a:rPr sz="1400" spc="65" dirty="0">
                <a:solidFill>
                  <a:srgbClr val="58595B"/>
                </a:solidFill>
                <a:latin typeface="Arial MT"/>
                <a:cs typeface="Arial MT"/>
              </a:rPr>
              <a:t>State</a:t>
            </a:r>
            <a:r>
              <a:rPr sz="1400" spc="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20" dirty="0">
                <a:solidFill>
                  <a:srgbClr val="58595B"/>
                </a:solidFill>
                <a:latin typeface="Arial MT"/>
                <a:cs typeface="Arial MT"/>
              </a:rPr>
              <a:t>of</a:t>
            </a:r>
            <a:r>
              <a:rPr sz="1400" spc="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UP</a:t>
            </a:r>
            <a:r>
              <a:rPr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(Sugar</a:t>
            </a:r>
            <a:r>
              <a:rPr sz="1400" spc="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r>
              <a:rPr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05" dirty="0">
                <a:solidFill>
                  <a:srgbClr val="58595B"/>
                </a:solidFill>
                <a:latin typeface="Arial MT"/>
                <a:cs typeface="Arial MT"/>
              </a:rPr>
              <a:t>4</a:t>
            </a:r>
            <a:r>
              <a:rPr lang="en-IN" sz="1400" spc="105" dirty="0">
                <a:solidFill>
                  <a:srgbClr val="58595B"/>
                </a:solidFill>
                <a:latin typeface="Arial MT"/>
                <a:cs typeface="Arial MT"/>
              </a:rPr>
              <a:t>2,4</a:t>
            </a:r>
            <a:r>
              <a:rPr sz="1400" spc="105" dirty="0">
                <a:solidFill>
                  <a:srgbClr val="58595B"/>
                </a:solidFill>
                <a:latin typeface="Arial MT"/>
                <a:cs typeface="Arial MT"/>
              </a:rPr>
              <a:t>00</a:t>
            </a:r>
            <a:r>
              <a:rPr sz="1400" spc="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TCD,</a:t>
            </a:r>
            <a:r>
              <a:rPr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Power</a:t>
            </a:r>
            <a:r>
              <a:rPr sz="1400" spc="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r>
              <a:rPr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58595B"/>
                </a:solidFill>
                <a:latin typeface="Arial MT"/>
                <a:cs typeface="Arial MT"/>
              </a:rPr>
              <a:t>166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MW,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Distillery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35" dirty="0">
                <a:solidFill>
                  <a:srgbClr val="58595B"/>
                </a:solidFill>
                <a:latin typeface="Arial MT"/>
                <a:cs typeface="Arial MT"/>
              </a:rPr>
              <a:t>560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55" dirty="0">
                <a:solidFill>
                  <a:srgbClr val="58595B"/>
                </a:solidFill>
                <a:latin typeface="Arial MT"/>
                <a:cs typeface="Arial MT"/>
              </a:rPr>
              <a:t>KLD)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5270" y="4213564"/>
            <a:ext cx="4150360" cy="94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b="1" spc="50" dirty="0">
                <a:solidFill>
                  <a:srgbClr val="58595B"/>
                </a:solidFill>
                <a:latin typeface="Arial"/>
                <a:cs typeface="Arial"/>
              </a:rPr>
              <a:t>Agri</a:t>
            </a:r>
            <a:r>
              <a:rPr sz="1400" b="1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58595B"/>
                </a:solidFill>
                <a:latin typeface="Arial"/>
                <a:cs typeface="Arial"/>
              </a:rPr>
              <a:t>Inputs:</a:t>
            </a:r>
            <a:r>
              <a:rPr sz="1400" b="1" spc="15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Research</a:t>
            </a:r>
            <a:r>
              <a:rPr sz="1400" spc="1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based</a:t>
            </a:r>
            <a:r>
              <a:rPr sz="1400" spc="1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specialty</a:t>
            </a:r>
            <a:r>
              <a:rPr sz="1400" spc="1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85" dirty="0">
                <a:solidFill>
                  <a:srgbClr val="58595B"/>
                </a:solidFill>
                <a:latin typeface="Arial MT"/>
                <a:cs typeface="Arial MT"/>
              </a:rPr>
              <a:t>plant </a:t>
            </a:r>
            <a:r>
              <a:rPr sz="1400" spc="90" dirty="0">
                <a:solidFill>
                  <a:srgbClr val="58595B"/>
                </a:solidFill>
                <a:latin typeface="Arial MT"/>
                <a:cs typeface="Arial MT"/>
              </a:rPr>
              <a:t>nutrition, </a:t>
            </a:r>
            <a:r>
              <a:rPr sz="1400" spc="110" dirty="0">
                <a:solidFill>
                  <a:srgbClr val="58595B"/>
                </a:solidFill>
                <a:latin typeface="Arial MT"/>
                <a:cs typeface="Arial MT"/>
              </a:rPr>
              <a:t>crop</a:t>
            </a:r>
            <a:r>
              <a:rPr sz="1400" spc="9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05" dirty="0">
                <a:solidFill>
                  <a:srgbClr val="58595B"/>
                </a:solidFill>
                <a:latin typeface="Arial MT"/>
                <a:cs typeface="Arial MT"/>
              </a:rPr>
              <a:t>protection</a:t>
            </a:r>
            <a:r>
              <a:rPr sz="1400" spc="9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55" dirty="0">
                <a:solidFill>
                  <a:srgbClr val="58595B"/>
                </a:solidFill>
                <a:latin typeface="Arial MT"/>
                <a:cs typeface="Arial MT"/>
              </a:rPr>
              <a:t>chemicals,</a:t>
            </a:r>
            <a:r>
              <a:rPr sz="1400" spc="9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seeds</a:t>
            </a:r>
            <a:r>
              <a:rPr sz="1400" spc="9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60" dirty="0">
                <a:solidFill>
                  <a:srgbClr val="58595B"/>
                </a:solidFill>
                <a:latin typeface="Arial MT"/>
                <a:cs typeface="Arial MT"/>
              </a:rPr>
              <a:t>and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Urea</a:t>
            </a:r>
            <a:r>
              <a:rPr sz="1400" spc="21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00" dirty="0">
                <a:solidFill>
                  <a:srgbClr val="58595B"/>
                </a:solidFill>
                <a:latin typeface="Arial MT"/>
                <a:cs typeface="Arial MT"/>
              </a:rPr>
              <a:t>production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IN" sz="1400" spc="1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3.8</a:t>
            </a:r>
            <a:r>
              <a:rPr sz="14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lac</a:t>
            </a:r>
            <a:r>
              <a:rPr sz="1400" spc="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MT</a:t>
            </a:r>
            <a:r>
              <a:rPr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Urea</a:t>
            </a:r>
            <a:r>
              <a:rPr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95" dirty="0">
                <a:solidFill>
                  <a:srgbClr val="58595B"/>
                </a:solidFill>
                <a:latin typeface="Arial MT"/>
                <a:cs typeface="Arial MT"/>
              </a:rPr>
              <a:t>plant</a:t>
            </a:r>
            <a:r>
              <a:rPr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in</a:t>
            </a:r>
            <a:r>
              <a:rPr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65" dirty="0">
                <a:solidFill>
                  <a:srgbClr val="58595B"/>
                </a:solidFill>
                <a:latin typeface="Arial MT"/>
                <a:cs typeface="Arial MT"/>
              </a:rPr>
              <a:t>State</a:t>
            </a:r>
            <a:r>
              <a:rPr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20" dirty="0">
                <a:solidFill>
                  <a:srgbClr val="58595B"/>
                </a:solidFill>
                <a:latin typeface="Arial MT"/>
                <a:cs typeface="Arial MT"/>
              </a:rPr>
              <a:t>of</a:t>
            </a:r>
            <a:r>
              <a:rPr sz="1400" spc="5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40" dirty="0">
                <a:solidFill>
                  <a:srgbClr val="58595B"/>
                </a:solidFill>
                <a:latin typeface="Arial MT"/>
                <a:cs typeface="Arial MT"/>
              </a:rPr>
              <a:t>Rajasthan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DCM</a:t>
            </a:r>
            <a:r>
              <a:rPr spc="195" dirty="0"/>
              <a:t> </a:t>
            </a:r>
            <a:r>
              <a:rPr dirty="0"/>
              <a:t>SHRIRAM</a:t>
            </a:r>
            <a:r>
              <a:rPr spc="195" dirty="0"/>
              <a:t> </a:t>
            </a:r>
            <a:r>
              <a:rPr spc="-20" dirty="0"/>
              <a:t>LTD.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1C7B510-7936-4602-957C-8FE977872901}"/>
              </a:ext>
            </a:extLst>
          </p:cNvPr>
          <p:cNvSpPr/>
          <p:nvPr/>
        </p:nvSpPr>
        <p:spPr>
          <a:xfrm>
            <a:off x="9829800" y="1685292"/>
            <a:ext cx="4648200" cy="529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object 24">
            <a:extLst>
              <a:ext uri="{FF2B5EF4-FFF2-40B4-BE49-F238E27FC236}">
                <a16:creationId xmlns:a16="http://schemas.microsoft.com/office/drawing/2014/main" id="{A09BBE92-69E4-42E2-95BF-1AE056B185F1}"/>
              </a:ext>
            </a:extLst>
          </p:cNvPr>
          <p:cNvSpPr txBox="1"/>
          <p:nvPr/>
        </p:nvSpPr>
        <p:spPr>
          <a:xfrm>
            <a:off x="9943172" y="1795627"/>
            <a:ext cx="4429760" cy="359713"/>
          </a:xfrm>
          <a:prstGeom prst="rect">
            <a:avLst/>
          </a:prstGeom>
          <a:solidFill>
            <a:srgbClr val="2493D1"/>
          </a:solidFill>
        </p:spPr>
        <p:txBody>
          <a:bodyPr vert="horz" wrap="square" lIns="0" tIns="361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lang="en-IN" sz="2100" b="1" spc="-10" dirty="0">
                <a:solidFill>
                  <a:srgbClr val="FFFFFF"/>
                </a:solidFill>
                <a:latin typeface="Arial"/>
                <a:cs typeface="Arial"/>
              </a:rPr>
              <a:t>Building Materials Products</a:t>
            </a:r>
            <a:endParaRPr lang="en-IN" sz="2100" dirty="0">
              <a:latin typeface="Arial"/>
              <a:cs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C840997-6CF4-435F-AC4D-74FF5B4FD083}"/>
              </a:ext>
            </a:extLst>
          </p:cNvPr>
          <p:cNvSpPr/>
          <p:nvPr/>
        </p:nvSpPr>
        <p:spPr>
          <a:xfrm>
            <a:off x="9724097" y="3677127"/>
            <a:ext cx="4648200" cy="513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bject 24">
            <a:extLst>
              <a:ext uri="{FF2B5EF4-FFF2-40B4-BE49-F238E27FC236}">
                <a16:creationId xmlns:a16="http://schemas.microsoft.com/office/drawing/2014/main" id="{14111DD6-897F-4015-B671-DB850B993BA5}"/>
              </a:ext>
            </a:extLst>
          </p:cNvPr>
          <p:cNvSpPr txBox="1"/>
          <p:nvPr/>
        </p:nvSpPr>
        <p:spPr>
          <a:xfrm>
            <a:off x="9939020" y="3752457"/>
            <a:ext cx="4429760" cy="359713"/>
          </a:xfrm>
          <a:prstGeom prst="rect">
            <a:avLst/>
          </a:prstGeom>
          <a:solidFill>
            <a:srgbClr val="2493D1"/>
          </a:solidFill>
        </p:spPr>
        <p:txBody>
          <a:bodyPr vert="horz" wrap="square" lIns="0" tIns="361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lang="en-IN" sz="2100" b="1" spc="-10" dirty="0">
                <a:solidFill>
                  <a:srgbClr val="FFFFFF"/>
                </a:solidFill>
                <a:latin typeface="Arial"/>
                <a:cs typeface="Arial"/>
              </a:rPr>
              <a:t>Others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47" name="object 3">
            <a:extLst>
              <a:ext uri="{FF2B5EF4-FFF2-40B4-BE49-F238E27FC236}">
                <a16:creationId xmlns:a16="http://schemas.microsoft.com/office/drawing/2014/main" id="{FFF0EB8A-D69C-4A30-A1E9-FE61BDE9A04B}"/>
              </a:ext>
            </a:extLst>
          </p:cNvPr>
          <p:cNvGrpSpPr/>
          <p:nvPr/>
        </p:nvGrpSpPr>
        <p:grpSpPr>
          <a:xfrm>
            <a:off x="9935209" y="2228935"/>
            <a:ext cx="4444351" cy="3822002"/>
            <a:chOff x="5188889" y="2224341"/>
            <a:chExt cx="4429760" cy="3822002"/>
          </a:xfrm>
        </p:grpSpPr>
        <p:sp>
          <p:nvSpPr>
            <p:cNvPr id="48" name="object 4">
              <a:extLst>
                <a:ext uri="{FF2B5EF4-FFF2-40B4-BE49-F238E27FC236}">
                  <a16:creationId xmlns:a16="http://schemas.microsoft.com/office/drawing/2014/main" id="{ED260811-F51A-4721-AA0D-95999A423AFD}"/>
                </a:ext>
              </a:extLst>
            </p:cNvPr>
            <p:cNvSpPr/>
            <p:nvPr/>
          </p:nvSpPr>
          <p:spPr>
            <a:xfrm>
              <a:off x="5188889" y="3009773"/>
              <a:ext cx="4429760" cy="3036570"/>
            </a:xfrm>
            <a:custGeom>
              <a:avLst/>
              <a:gdLst/>
              <a:ahLst/>
              <a:cxnLst/>
              <a:rect l="l" t="t" r="r" b="b"/>
              <a:pathLst>
                <a:path w="4429759" h="3036570">
                  <a:moveTo>
                    <a:pt x="0" y="3035960"/>
                  </a:moveTo>
                  <a:lnTo>
                    <a:pt x="4429213" y="3035960"/>
                  </a:lnTo>
                  <a:lnTo>
                    <a:pt x="4429213" y="0"/>
                  </a:lnTo>
                  <a:lnTo>
                    <a:pt x="0" y="0"/>
                  </a:lnTo>
                  <a:lnTo>
                    <a:pt x="0" y="303596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">
              <a:extLst>
                <a:ext uri="{FF2B5EF4-FFF2-40B4-BE49-F238E27FC236}">
                  <a16:creationId xmlns:a16="http://schemas.microsoft.com/office/drawing/2014/main" id="{6075894D-68D5-48A0-920D-72B51893A167}"/>
                </a:ext>
              </a:extLst>
            </p:cNvPr>
            <p:cNvSpPr/>
            <p:nvPr/>
          </p:nvSpPr>
          <p:spPr>
            <a:xfrm>
              <a:off x="5188889" y="2224341"/>
              <a:ext cx="4429760" cy="933872"/>
            </a:xfrm>
            <a:custGeom>
              <a:avLst/>
              <a:gdLst/>
              <a:ahLst/>
              <a:cxnLst/>
              <a:rect l="l" t="t" r="r" b="b"/>
              <a:pathLst>
                <a:path w="4429759" h="785494">
                  <a:moveTo>
                    <a:pt x="0" y="785431"/>
                  </a:moveTo>
                  <a:lnTo>
                    <a:pt x="4429213" y="785431"/>
                  </a:lnTo>
                  <a:lnTo>
                    <a:pt x="4429213" y="0"/>
                  </a:lnTo>
                  <a:lnTo>
                    <a:pt x="0" y="0"/>
                  </a:lnTo>
                  <a:lnTo>
                    <a:pt x="0" y="785431"/>
                  </a:lnTo>
                  <a:close/>
                </a:path>
              </a:pathLst>
            </a:custGeom>
            <a:solidFill>
              <a:srgbClr val="D3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25">
            <a:extLst>
              <a:ext uri="{FF2B5EF4-FFF2-40B4-BE49-F238E27FC236}">
                <a16:creationId xmlns:a16="http://schemas.microsoft.com/office/drawing/2014/main" id="{F536944C-2618-475C-BC50-4B706EE296C1}"/>
              </a:ext>
            </a:extLst>
          </p:cNvPr>
          <p:cNvSpPr txBox="1"/>
          <p:nvPr/>
        </p:nvSpPr>
        <p:spPr>
          <a:xfrm>
            <a:off x="10023535" y="2317426"/>
            <a:ext cx="1572260" cy="822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6880">
              <a:lnSpc>
                <a:spcPct val="126200"/>
              </a:lnSpc>
              <a:spcBef>
                <a:spcPts val="100"/>
              </a:spcBef>
            </a:pPr>
            <a:r>
              <a:rPr sz="1400" spc="100" dirty="0">
                <a:solidFill>
                  <a:srgbClr val="58595B"/>
                </a:solidFill>
                <a:latin typeface="Arial MT"/>
                <a:cs typeface="Arial MT"/>
              </a:rPr>
              <a:t>Net</a:t>
            </a:r>
            <a:r>
              <a:rPr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 MT"/>
                <a:cs typeface="Arial MT"/>
              </a:rPr>
              <a:t>Revenue </a:t>
            </a:r>
            <a:r>
              <a:rPr sz="1400" spc="-20" dirty="0">
                <a:solidFill>
                  <a:srgbClr val="58595B"/>
                </a:solidFill>
                <a:latin typeface="Arial MT"/>
                <a:cs typeface="Arial MT"/>
              </a:rPr>
              <a:t>PBIT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Capital</a:t>
            </a:r>
            <a:r>
              <a:rPr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Employed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1" name="object 27">
            <a:extLst>
              <a:ext uri="{FF2B5EF4-FFF2-40B4-BE49-F238E27FC236}">
                <a16:creationId xmlns:a16="http://schemas.microsoft.com/office/drawing/2014/main" id="{982BD056-8285-42C4-AF21-2958EF63F64F}"/>
              </a:ext>
            </a:extLst>
          </p:cNvPr>
          <p:cNvSpPr txBox="1"/>
          <p:nvPr/>
        </p:nvSpPr>
        <p:spPr>
          <a:xfrm>
            <a:off x="13595116" y="2350112"/>
            <a:ext cx="424815" cy="766877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92075" algn="ctr">
              <a:lnSpc>
                <a:spcPct val="100000"/>
              </a:lnSpc>
              <a:spcBef>
                <a:spcPts val="540"/>
              </a:spcBef>
            </a:pPr>
            <a:r>
              <a:rPr lang="en-IN" sz="1400" b="1" spc="-45" dirty="0">
                <a:solidFill>
                  <a:srgbClr val="58595B"/>
                </a:solidFill>
                <a:latin typeface="Arial"/>
                <a:cs typeface="Arial"/>
              </a:rPr>
              <a:t>11.1</a:t>
            </a:r>
            <a:r>
              <a:rPr lang="en-IN" sz="1400" b="1" spc="80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r>
              <a:rPr sz="1400" b="1" spc="80" dirty="0">
                <a:solidFill>
                  <a:srgbClr val="58595B"/>
                </a:solidFill>
                <a:latin typeface="Arial"/>
                <a:cs typeface="Arial"/>
              </a:rPr>
              <a:t>.</a:t>
            </a:r>
            <a:r>
              <a:rPr lang="en-IN" sz="1400" b="1" spc="80" dirty="0">
                <a:solidFill>
                  <a:srgbClr val="58595B"/>
                </a:solidFill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lang="en-IN" sz="1400" b="1" spc="110" dirty="0">
                <a:solidFill>
                  <a:srgbClr val="58595B"/>
                </a:solidFill>
                <a:latin typeface="Arial"/>
                <a:cs typeface="Arial"/>
              </a:rPr>
              <a:t>  2</a:t>
            </a:r>
            <a:r>
              <a:rPr sz="1400" b="1" spc="110" dirty="0">
                <a:solidFill>
                  <a:srgbClr val="58595B"/>
                </a:solidFill>
                <a:latin typeface="Arial"/>
                <a:cs typeface="Arial"/>
              </a:rPr>
              <a:t>.</a:t>
            </a:r>
            <a:r>
              <a:rPr lang="en-IN" sz="1400" b="1" spc="110" dirty="0">
                <a:solidFill>
                  <a:srgbClr val="58595B"/>
                </a:solidFill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3" name="object 26">
            <a:extLst>
              <a:ext uri="{FF2B5EF4-FFF2-40B4-BE49-F238E27FC236}">
                <a16:creationId xmlns:a16="http://schemas.microsoft.com/office/drawing/2014/main" id="{1E258BCF-0B50-46D8-8745-E35327FD66F0}"/>
              </a:ext>
            </a:extLst>
          </p:cNvPr>
          <p:cNvSpPr txBox="1"/>
          <p:nvPr/>
        </p:nvSpPr>
        <p:spPr>
          <a:xfrm>
            <a:off x="12193195" y="2306840"/>
            <a:ext cx="106680" cy="83311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sz="1400" spc="-5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4" name="object 25">
            <a:extLst>
              <a:ext uri="{FF2B5EF4-FFF2-40B4-BE49-F238E27FC236}">
                <a16:creationId xmlns:a16="http://schemas.microsoft.com/office/drawing/2014/main" id="{04FBFC6F-EA7C-45B5-8101-519919B2ED93}"/>
              </a:ext>
            </a:extLst>
          </p:cNvPr>
          <p:cNvSpPr txBox="1"/>
          <p:nvPr/>
        </p:nvSpPr>
        <p:spPr>
          <a:xfrm>
            <a:off x="13378038" y="2174542"/>
            <a:ext cx="1572260" cy="239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6880">
              <a:lnSpc>
                <a:spcPct val="126200"/>
              </a:lnSpc>
              <a:spcBef>
                <a:spcPts val="100"/>
              </a:spcBef>
            </a:pPr>
            <a:r>
              <a:rPr lang="en-IN" sz="1300" b="1" spc="100" dirty="0">
                <a:solidFill>
                  <a:srgbClr val="58595B"/>
                </a:solidFill>
                <a:latin typeface="Arial MT"/>
                <a:cs typeface="Arial MT"/>
              </a:rPr>
              <a:t>Fenesta</a:t>
            </a:r>
            <a:endParaRPr sz="1300" b="1" dirty="0">
              <a:latin typeface="Arial MT"/>
              <a:cs typeface="Arial MT"/>
            </a:endParaRPr>
          </a:p>
        </p:txBody>
      </p:sp>
      <p:sp>
        <p:nvSpPr>
          <p:cNvPr id="55" name="object 28">
            <a:extLst>
              <a:ext uri="{FF2B5EF4-FFF2-40B4-BE49-F238E27FC236}">
                <a16:creationId xmlns:a16="http://schemas.microsoft.com/office/drawing/2014/main" id="{6038FA2F-75B6-4F12-B103-08EC07F10B4E}"/>
              </a:ext>
            </a:extLst>
          </p:cNvPr>
          <p:cNvSpPr txBox="1"/>
          <p:nvPr/>
        </p:nvSpPr>
        <p:spPr>
          <a:xfrm>
            <a:off x="10023535" y="3298569"/>
            <a:ext cx="422338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lang="en-IN" sz="1400" b="1" dirty="0">
                <a:solidFill>
                  <a:srgbClr val="58595B"/>
                </a:solidFill>
                <a:latin typeface="Arial"/>
                <a:cs typeface="Arial"/>
              </a:rPr>
              <a:t>Fenesta </a:t>
            </a:r>
            <a:r>
              <a:rPr sz="1400" b="1" spc="12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US" sz="1400" spc="70" dirty="0">
                <a:solidFill>
                  <a:srgbClr val="58595B"/>
                </a:solidFill>
                <a:latin typeface="Arial MT"/>
                <a:cs typeface="Arial MT"/>
              </a:rPr>
              <a:t>brand</a:t>
            </a:r>
            <a:r>
              <a:rPr lang="en-US" sz="1400" spc="5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90" dirty="0">
                <a:solidFill>
                  <a:srgbClr val="58595B"/>
                </a:solidFill>
                <a:latin typeface="Arial MT"/>
                <a:cs typeface="Arial MT"/>
              </a:rPr>
              <a:t>now</a:t>
            </a:r>
            <a:r>
              <a:rPr lang="en-US"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dirty="0">
                <a:solidFill>
                  <a:srgbClr val="58595B"/>
                </a:solidFill>
                <a:latin typeface="Arial MT"/>
                <a:cs typeface="Arial MT"/>
              </a:rPr>
              <a:t>a</a:t>
            </a:r>
            <a:r>
              <a:rPr lang="en-US"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65" dirty="0">
                <a:solidFill>
                  <a:srgbClr val="58595B"/>
                </a:solidFill>
                <a:latin typeface="Arial MT"/>
                <a:cs typeface="Arial MT"/>
              </a:rPr>
              <a:t>synonym</a:t>
            </a:r>
            <a:r>
              <a:rPr lang="en-US"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110" dirty="0">
                <a:solidFill>
                  <a:srgbClr val="58595B"/>
                </a:solidFill>
                <a:latin typeface="Arial MT"/>
                <a:cs typeface="Arial MT"/>
              </a:rPr>
              <a:t>to</a:t>
            </a:r>
            <a:r>
              <a:rPr lang="en-US"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dirty="0">
                <a:solidFill>
                  <a:srgbClr val="58595B"/>
                </a:solidFill>
                <a:latin typeface="Arial MT"/>
                <a:cs typeface="Arial MT"/>
              </a:rPr>
              <a:t>uPVC</a:t>
            </a:r>
            <a:r>
              <a:rPr lang="en-US"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75" dirty="0">
                <a:solidFill>
                  <a:srgbClr val="58595B"/>
                </a:solidFill>
                <a:latin typeface="Arial MT"/>
                <a:cs typeface="Arial MT"/>
              </a:rPr>
              <a:t>windows</a:t>
            </a:r>
            <a:r>
              <a:rPr lang="en-US"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50" dirty="0">
                <a:solidFill>
                  <a:srgbClr val="58595B"/>
                </a:solidFill>
                <a:latin typeface="Arial MT"/>
                <a:cs typeface="Arial MT"/>
              </a:rPr>
              <a:t>in</a:t>
            </a:r>
            <a:r>
              <a:rPr lang="en-US"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-10" dirty="0">
                <a:solidFill>
                  <a:srgbClr val="58595B"/>
                </a:solidFill>
                <a:latin typeface="Arial MT"/>
                <a:cs typeface="Arial MT"/>
              </a:rPr>
              <a:t>India. </a:t>
            </a:r>
            <a:r>
              <a:rPr lang="en-US" sz="1400" spc="70" dirty="0">
                <a:solidFill>
                  <a:srgbClr val="58595B"/>
                </a:solidFill>
                <a:latin typeface="Arial MT"/>
                <a:cs typeface="Arial MT"/>
              </a:rPr>
              <a:t>Growing</a:t>
            </a:r>
            <a:r>
              <a:rPr lang="en-US"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75" dirty="0">
                <a:solidFill>
                  <a:srgbClr val="58595B"/>
                </a:solidFill>
                <a:latin typeface="Arial MT"/>
                <a:cs typeface="Arial MT"/>
              </a:rPr>
              <a:t>at</a:t>
            </a:r>
            <a:r>
              <a:rPr lang="en-US"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75" dirty="0">
                <a:solidFill>
                  <a:srgbClr val="58595B"/>
                </a:solidFill>
                <a:latin typeface="Arial MT"/>
                <a:cs typeface="Arial MT"/>
              </a:rPr>
              <a:t>more</a:t>
            </a:r>
            <a:r>
              <a:rPr lang="en-US"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6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than</a:t>
            </a:r>
            <a:r>
              <a:rPr lang="en-US" sz="1400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20%</a:t>
            </a:r>
            <a:r>
              <a:rPr lang="en-US" sz="1400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95" dirty="0">
                <a:solidFill>
                  <a:srgbClr val="58595B"/>
                </a:solidFill>
                <a:latin typeface="Arial MT"/>
                <a:cs typeface="Arial MT"/>
              </a:rPr>
              <a:t>with</a:t>
            </a:r>
            <a:r>
              <a:rPr lang="en-US"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45" dirty="0">
                <a:solidFill>
                  <a:srgbClr val="58595B"/>
                </a:solidFill>
                <a:latin typeface="Arial MT"/>
                <a:cs typeface="Arial MT"/>
              </a:rPr>
              <a:t>presence</a:t>
            </a:r>
            <a:r>
              <a:rPr lang="en-US"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50" dirty="0">
                <a:solidFill>
                  <a:srgbClr val="58595B"/>
                </a:solidFill>
                <a:latin typeface="Arial MT"/>
                <a:cs typeface="Arial MT"/>
              </a:rPr>
              <a:t>in</a:t>
            </a:r>
            <a:r>
              <a:rPr lang="en-US"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65" dirty="0">
                <a:solidFill>
                  <a:srgbClr val="58595B"/>
                </a:solidFill>
                <a:latin typeface="Arial MT"/>
                <a:cs typeface="Arial MT"/>
              </a:rPr>
              <a:t>windows,</a:t>
            </a:r>
            <a:r>
              <a:rPr lang="en-US"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40" dirty="0">
                <a:solidFill>
                  <a:srgbClr val="58595B"/>
                </a:solidFill>
                <a:latin typeface="Arial MT"/>
                <a:cs typeface="Arial MT"/>
              </a:rPr>
              <a:t>system </a:t>
            </a:r>
            <a:r>
              <a:rPr lang="en-US" sz="1400" spc="65" dirty="0" err="1">
                <a:solidFill>
                  <a:srgbClr val="58595B"/>
                </a:solidFill>
                <a:latin typeface="Arial MT"/>
                <a:cs typeface="Arial MT"/>
              </a:rPr>
              <a:t>aluminium</a:t>
            </a:r>
            <a:r>
              <a:rPr lang="en-US" sz="1400" spc="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70" dirty="0">
                <a:solidFill>
                  <a:srgbClr val="58595B"/>
                </a:solidFill>
                <a:latin typeface="Arial MT"/>
                <a:cs typeface="Arial MT"/>
              </a:rPr>
              <a:t>products,</a:t>
            </a:r>
            <a:r>
              <a:rPr lang="en-US"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75" dirty="0">
                <a:solidFill>
                  <a:srgbClr val="58595B"/>
                </a:solidFill>
                <a:latin typeface="Arial MT"/>
                <a:cs typeface="Arial MT"/>
              </a:rPr>
              <a:t>doors</a:t>
            </a:r>
            <a:r>
              <a:rPr lang="en-US" sz="1400" spc="30" dirty="0">
                <a:solidFill>
                  <a:srgbClr val="58595B"/>
                </a:solidFill>
                <a:latin typeface="Arial MT"/>
                <a:cs typeface="Arial MT"/>
              </a:rPr>
              <a:t>, </a:t>
            </a:r>
            <a:r>
              <a:rPr lang="en-US" sz="1400" spc="-10" dirty="0">
                <a:solidFill>
                  <a:srgbClr val="58595B"/>
                </a:solidFill>
                <a:latin typeface="Arial MT"/>
                <a:cs typeface="Arial MT"/>
              </a:rPr>
              <a:t>façades and hardware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A8FBF3-C15A-4DFA-BCB0-65B8C953F8CC}"/>
              </a:ext>
            </a:extLst>
          </p:cNvPr>
          <p:cNvSpPr/>
          <p:nvPr/>
        </p:nvSpPr>
        <p:spPr>
          <a:xfrm>
            <a:off x="9818458" y="4237357"/>
            <a:ext cx="4648200" cy="1973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8B2A4F2B-B101-49A4-8337-F5CE61AF8DB6}"/>
              </a:ext>
            </a:extLst>
          </p:cNvPr>
          <p:cNvSpPr txBox="1"/>
          <p:nvPr/>
        </p:nvSpPr>
        <p:spPr>
          <a:xfrm>
            <a:off x="9935209" y="4222028"/>
            <a:ext cx="4444352" cy="371490"/>
          </a:xfrm>
          <a:prstGeom prst="rect">
            <a:avLst/>
          </a:prstGeom>
          <a:solidFill>
            <a:srgbClr val="2493D1"/>
          </a:solidFill>
        </p:spPr>
        <p:txBody>
          <a:bodyPr vert="horz" wrap="square" lIns="0" tIns="361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lang="en-IN" sz="2100" b="1" spc="-10" dirty="0">
                <a:solidFill>
                  <a:srgbClr val="FFFFFF"/>
                </a:solidFill>
                <a:latin typeface="Arial"/>
                <a:cs typeface="Arial"/>
              </a:rPr>
              <a:t>Others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61" name="object 3">
            <a:extLst>
              <a:ext uri="{FF2B5EF4-FFF2-40B4-BE49-F238E27FC236}">
                <a16:creationId xmlns:a16="http://schemas.microsoft.com/office/drawing/2014/main" id="{7DF75C02-1E9C-493A-9148-D367F4348D1D}"/>
              </a:ext>
            </a:extLst>
          </p:cNvPr>
          <p:cNvGrpSpPr/>
          <p:nvPr/>
        </p:nvGrpSpPr>
        <p:grpSpPr>
          <a:xfrm>
            <a:off x="9949801" y="4676024"/>
            <a:ext cx="4429760" cy="3821429"/>
            <a:chOff x="5188889" y="2224341"/>
            <a:chExt cx="4429760" cy="3821429"/>
          </a:xfrm>
        </p:grpSpPr>
        <p:sp>
          <p:nvSpPr>
            <p:cNvPr id="62" name="object 4">
              <a:extLst>
                <a:ext uri="{FF2B5EF4-FFF2-40B4-BE49-F238E27FC236}">
                  <a16:creationId xmlns:a16="http://schemas.microsoft.com/office/drawing/2014/main" id="{46F42023-66CA-4942-9D37-5C1D07BA17B5}"/>
                </a:ext>
              </a:extLst>
            </p:cNvPr>
            <p:cNvSpPr/>
            <p:nvPr/>
          </p:nvSpPr>
          <p:spPr>
            <a:xfrm>
              <a:off x="5188889" y="3009773"/>
              <a:ext cx="4429760" cy="3036570"/>
            </a:xfrm>
            <a:custGeom>
              <a:avLst/>
              <a:gdLst/>
              <a:ahLst/>
              <a:cxnLst/>
              <a:rect l="l" t="t" r="r" b="b"/>
              <a:pathLst>
                <a:path w="4429759" h="3036570">
                  <a:moveTo>
                    <a:pt x="0" y="3035960"/>
                  </a:moveTo>
                  <a:lnTo>
                    <a:pt x="4429213" y="3035960"/>
                  </a:lnTo>
                  <a:lnTo>
                    <a:pt x="4429213" y="0"/>
                  </a:lnTo>
                  <a:lnTo>
                    <a:pt x="0" y="0"/>
                  </a:lnTo>
                  <a:lnTo>
                    <a:pt x="0" y="303596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">
              <a:extLst>
                <a:ext uri="{FF2B5EF4-FFF2-40B4-BE49-F238E27FC236}">
                  <a16:creationId xmlns:a16="http://schemas.microsoft.com/office/drawing/2014/main" id="{205866DB-79CE-4C7D-A305-C3139CE64559}"/>
                </a:ext>
              </a:extLst>
            </p:cNvPr>
            <p:cNvSpPr/>
            <p:nvPr/>
          </p:nvSpPr>
          <p:spPr>
            <a:xfrm>
              <a:off x="5188889" y="2224341"/>
              <a:ext cx="4429760" cy="785495"/>
            </a:xfrm>
            <a:custGeom>
              <a:avLst/>
              <a:gdLst/>
              <a:ahLst/>
              <a:cxnLst/>
              <a:rect l="l" t="t" r="r" b="b"/>
              <a:pathLst>
                <a:path w="4429759" h="785494">
                  <a:moveTo>
                    <a:pt x="0" y="785431"/>
                  </a:moveTo>
                  <a:lnTo>
                    <a:pt x="4429213" y="785431"/>
                  </a:lnTo>
                  <a:lnTo>
                    <a:pt x="4429213" y="0"/>
                  </a:lnTo>
                  <a:lnTo>
                    <a:pt x="0" y="0"/>
                  </a:lnTo>
                  <a:lnTo>
                    <a:pt x="0" y="785431"/>
                  </a:lnTo>
                  <a:close/>
                </a:path>
              </a:pathLst>
            </a:custGeom>
            <a:solidFill>
              <a:srgbClr val="D3E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25">
            <a:extLst>
              <a:ext uri="{FF2B5EF4-FFF2-40B4-BE49-F238E27FC236}">
                <a16:creationId xmlns:a16="http://schemas.microsoft.com/office/drawing/2014/main" id="{A4D932BD-C095-48DE-9643-D1A3ED2900BE}"/>
              </a:ext>
            </a:extLst>
          </p:cNvPr>
          <p:cNvSpPr txBox="1"/>
          <p:nvPr/>
        </p:nvSpPr>
        <p:spPr>
          <a:xfrm>
            <a:off x="10064141" y="4641527"/>
            <a:ext cx="1572260" cy="833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36880">
              <a:lnSpc>
                <a:spcPct val="126200"/>
              </a:lnSpc>
              <a:spcBef>
                <a:spcPts val="100"/>
              </a:spcBef>
            </a:pPr>
            <a:r>
              <a:rPr sz="1400" spc="100" dirty="0">
                <a:solidFill>
                  <a:srgbClr val="58595B"/>
                </a:solidFill>
                <a:latin typeface="Arial MT"/>
                <a:cs typeface="Arial MT"/>
              </a:rPr>
              <a:t>Net</a:t>
            </a:r>
            <a:r>
              <a:rPr sz="14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35" dirty="0">
                <a:solidFill>
                  <a:srgbClr val="58595B"/>
                </a:solidFill>
                <a:latin typeface="Arial MT"/>
                <a:cs typeface="Arial MT"/>
              </a:rPr>
              <a:t>Revenue </a:t>
            </a:r>
            <a:r>
              <a:rPr sz="1400" spc="-20" dirty="0">
                <a:solidFill>
                  <a:srgbClr val="58595B"/>
                </a:solidFill>
                <a:latin typeface="Arial MT"/>
                <a:cs typeface="Arial MT"/>
              </a:rPr>
              <a:t>PBIT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Capital</a:t>
            </a:r>
            <a:r>
              <a:rPr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Employed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65" name="object 26">
            <a:extLst>
              <a:ext uri="{FF2B5EF4-FFF2-40B4-BE49-F238E27FC236}">
                <a16:creationId xmlns:a16="http://schemas.microsoft.com/office/drawing/2014/main" id="{02B0441F-BA0F-41F7-B4BD-C6331DBE615F}"/>
              </a:ext>
            </a:extLst>
          </p:cNvPr>
          <p:cNvSpPr txBox="1"/>
          <p:nvPr/>
        </p:nvSpPr>
        <p:spPr>
          <a:xfrm>
            <a:off x="12237720" y="4641527"/>
            <a:ext cx="106680" cy="833119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40"/>
              </a:spcBef>
            </a:pPr>
            <a:r>
              <a:rPr sz="1400" spc="-5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sz="1400" spc="-5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sz="1400" spc="-50" dirty="0">
                <a:solidFill>
                  <a:srgbClr val="58595B"/>
                </a:solidFill>
                <a:latin typeface="Arial MT"/>
                <a:cs typeface="Arial MT"/>
              </a:rPr>
              <a:t>–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66" name="object 27">
            <a:extLst>
              <a:ext uri="{FF2B5EF4-FFF2-40B4-BE49-F238E27FC236}">
                <a16:creationId xmlns:a16="http://schemas.microsoft.com/office/drawing/2014/main" id="{97478DC1-222B-4BC5-ABC2-6863B54EE474}"/>
              </a:ext>
            </a:extLst>
          </p:cNvPr>
          <p:cNvSpPr txBox="1"/>
          <p:nvPr/>
        </p:nvSpPr>
        <p:spPr>
          <a:xfrm>
            <a:off x="13748385" y="4641527"/>
            <a:ext cx="424815" cy="818173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40"/>
              </a:spcBef>
            </a:pPr>
            <a:r>
              <a:rPr lang="en-IN" sz="1400" b="1" spc="-45" dirty="0">
                <a:solidFill>
                  <a:srgbClr val="58595B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  <a:spcBef>
                <a:spcPts val="439"/>
              </a:spcBef>
            </a:pPr>
            <a:r>
              <a:rPr lang="en-IN" sz="1400" b="1" spc="80" dirty="0">
                <a:solidFill>
                  <a:srgbClr val="58595B"/>
                </a:solidFill>
                <a:latin typeface="Arial"/>
                <a:cs typeface="Arial"/>
              </a:rPr>
              <a:t>-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r>
              <a:rPr lang="en-IN" sz="1400" b="1" spc="110" dirty="0">
                <a:solidFill>
                  <a:srgbClr val="58595B"/>
                </a:solidFill>
                <a:latin typeface="Arial"/>
                <a:cs typeface="Arial"/>
              </a:rPr>
              <a:t>0.4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7" name="object 28">
            <a:extLst>
              <a:ext uri="{FF2B5EF4-FFF2-40B4-BE49-F238E27FC236}">
                <a16:creationId xmlns:a16="http://schemas.microsoft.com/office/drawing/2014/main" id="{ADA66634-A9D4-45DB-A39F-03DEF7B25610}"/>
              </a:ext>
            </a:extLst>
          </p:cNvPr>
          <p:cNvSpPr txBox="1"/>
          <p:nvPr/>
        </p:nvSpPr>
        <p:spPr>
          <a:xfrm>
            <a:off x="9982200" y="5638800"/>
            <a:ext cx="4397361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207645">
              <a:lnSpc>
                <a:spcPts val="1480"/>
              </a:lnSpc>
              <a:spcBef>
                <a:spcPts val="595"/>
              </a:spcBef>
            </a:pPr>
            <a:r>
              <a:rPr lang="en-US" sz="1400" b="1" spc="45" dirty="0">
                <a:solidFill>
                  <a:srgbClr val="58595B"/>
                </a:solidFill>
                <a:latin typeface="Arial"/>
                <a:cs typeface="Arial"/>
              </a:rPr>
              <a:t>Cement</a:t>
            </a:r>
            <a:r>
              <a:rPr lang="en-US" sz="1400" spc="45" dirty="0">
                <a:solidFill>
                  <a:srgbClr val="58595B"/>
                </a:solidFill>
                <a:latin typeface="Arial MT"/>
                <a:cs typeface="Arial MT"/>
              </a:rPr>
              <a:t>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a</a:t>
            </a:r>
            <a:r>
              <a:rPr lang="en-US"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small</a:t>
            </a:r>
            <a:r>
              <a:rPr lang="en-US"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8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facility</a:t>
            </a:r>
            <a:r>
              <a:rPr lang="en-US"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1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(0.4</a:t>
            </a:r>
            <a:r>
              <a:rPr lang="en-US"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1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mn</a:t>
            </a:r>
            <a:r>
              <a:rPr lang="en-US"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9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tonne</a:t>
            </a:r>
            <a:r>
              <a:rPr lang="en-US" sz="1400" spc="9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)</a:t>
            </a:r>
            <a:r>
              <a:rPr lang="en-US"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10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-</a:t>
            </a:r>
            <a:r>
              <a:rPr lang="en-US"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waste </a:t>
            </a:r>
            <a:r>
              <a:rPr lang="en-US" sz="1400" spc="9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management</a:t>
            </a:r>
            <a:r>
              <a:rPr lang="en-US" sz="1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of</a:t>
            </a:r>
            <a:r>
              <a:rPr lang="en-US"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8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vinyl</a:t>
            </a:r>
            <a:r>
              <a:rPr lang="en-US" sz="1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8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plant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MT"/>
              <a:cs typeface="Arial MT"/>
            </a:endParaRPr>
          </a:p>
          <a:p>
            <a:pPr marL="90170">
              <a:lnSpc>
                <a:spcPct val="100000"/>
              </a:lnSpc>
              <a:spcBef>
                <a:spcPts val="300"/>
              </a:spcBef>
            </a:pP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Hariyali</a:t>
            </a:r>
            <a:r>
              <a:rPr lang="en-US" sz="1400" b="1" spc="18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spc="9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being</a:t>
            </a:r>
            <a:r>
              <a:rPr lang="en-US" sz="1400" spc="18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US" sz="1400" spc="6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rationalized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8C47895-C70B-458F-BCF7-8683A3C9C1C0}"/>
              </a:ext>
            </a:extLst>
          </p:cNvPr>
          <p:cNvSpPr/>
          <p:nvPr/>
        </p:nvSpPr>
        <p:spPr>
          <a:xfrm>
            <a:off x="28574" y="6362250"/>
            <a:ext cx="14587235" cy="1867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9DE934F-B2FF-4E6E-94D7-6AA437EF2FA7}"/>
              </a:ext>
            </a:extLst>
          </p:cNvPr>
          <p:cNvCxnSpPr/>
          <p:nvPr/>
        </p:nvCxnSpPr>
        <p:spPr>
          <a:xfrm>
            <a:off x="0" y="7543800"/>
            <a:ext cx="14662799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ject 40"/>
          <p:cNvSpPr txBox="1"/>
          <p:nvPr/>
        </p:nvSpPr>
        <p:spPr>
          <a:xfrm>
            <a:off x="427174" y="7137247"/>
            <a:ext cx="3655732" cy="294953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200" spc="55" dirty="0">
                <a:solidFill>
                  <a:srgbClr val="58595B"/>
                </a:solidFill>
                <a:latin typeface="Arial MT"/>
                <a:cs typeface="Arial MT"/>
              </a:rPr>
              <a:t>Financials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58595B"/>
                </a:solidFill>
                <a:latin typeface="Arial MT"/>
                <a:cs typeface="Arial MT"/>
              </a:rPr>
              <a:t>are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in</a:t>
            </a:r>
            <a:r>
              <a:rPr sz="12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IN" sz="1200" spc="45" dirty="0">
                <a:solidFill>
                  <a:srgbClr val="58595B"/>
                </a:solidFill>
                <a:latin typeface="Arial MT"/>
                <a:cs typeface="Arial MT"/>
              </a:rPr>
              <a:t>₹</a:t>
            </a:r>
            <a:r>
              <a:rPr sz="1200" spc="130" dirty="0">
                <a:solidFill>
                  <a:srgbClr val="58595B"/>
                </a:solidFill>
                <a:latin typeface="Arial MT"/>
                <a:cs typeface="Arial MT"/>
              </a:rPr>
              <a:t>/bn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58595B"/>
                </a:solidFill>
                <a:latin typeface="Arial MT"/>
                <a:cs typeface="Arial MT"/>
              </a:rPr>
              <a:t>for</a:t>
            </a:r>
            <a:r>
              <a:rPr sz="12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58595B"/>
                </a:solidFill>
                <a:latin typeface="Arial MT"/>
                <a:cs typeface="Arial MT"/>
              </a:rPr>
              <a:t>FY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202</a:t>
            </a:r>
            <a:r>
              <a:rPr lang="en-IN" sz="1200" spc="70" dirty="0">
                <a:solidFill>
                  <a:srgbClr val="58595B"/>
                </a:solidFill>
                <a:latin typeface="Arial MT"/>
                <a:cs typeface="Arial MT"/>
              </a:rPr>
              <a:t>6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787774D8-E9D3-42DF-AD5D-BB88FC8E5A90}"/>
              </a:ext>
            </a:extLst>
          </p:cNvPr>
          <p:cNvSpPr txBox="1">
            <a:spLocks/>
          </p:cNvSpPr>
          <p:nvPr/>
        </p:nvSpPr>
        <p:spPr>
          <a:xfrm>
            <a:off x="13868400" y="7661163"/>
            <a:ext cx="515363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11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121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400" cy="8229600"/>
            </a:xfrm>
            <a:prstGeom prst="rect">
              <a:avLst/>
            </a:prstGeom>
          </p:spPr>
        </p:pic>
        <p:sp>
          <p:nvSpPr>
            <p:cNvPr id="122" name="object 4"/>
            <p:cNvSpPr/>
            <p:nvPr/>
          </p:nvSpPr>
          <p:spPr>
            <a:xfrm>
              <a:off x="11993740" y="241159"/>
              <a:ext cx="2302510" cy="916940"/>
            </a:xfrm>
            <a:custGeom>
              <a:avLst/>
              <a:gdLst/>
              <a:ahLst/>
              <a:cxnLst/>
              <a:rect l="l" t="t" r="r" b="b"/>
              <a:pathLst>
                <a:path w="2302509" h="916940">
                  <a:moveTo>
                    <a:pt x="1120902" y="375983"/>
                  </a:moveTo>
                  <a:lnTo>
                    <a:pt x="1070952" y="325577"/>
                  </a:lnTo>
                  <a:lnTo>
                    <a:pt x="1070952" y="375729"/>
                  </a:lnTo>
                  <a:lnTo>
                    <a:pt x="964704" y="481063"/>
                  </a:lnTo>
                  <a:lnTo>
                    <a:pt x="959218" y="484670"/>
                  </a:lnTo>
                  <a:lnTo>
                    <a:pt x="952969" y="485863"/>
                  </a:lnTo>
                  <a:lnTo>
                    <a:pt x="946975" y="484670"/>
                  </a:lnTo>
                  <a:lnTo>
                    <a:pt x="946797" y="484670"/>
                  </a:lnTo>
                  <a:lnTo>
                    <a:pt x="941451" y="481063"/>
                  </a:lnTo>
                  <a:lnTo>
                    <a:pt x="835977" y="374675"/>
                  </a:lnTo>
                  <a:lnTo>
                    <a:pt x="942098" y="269519"/>
                  </a:lnTo>
                  <a:lnTo>
                    <a:pt x="947623" y="265849"/>
                  </a:lnTo>
                  <a:lnTo>
                    <a:pt x="947369" y="265849"/>
                  </a:lnTo>
                  <a:lnTo>
                    <a:pt x="953998" y="264604"/>
                  </a:lnTo>
                  <a:lnTo>
                    <a:pt x="960234" y="265849"/>
                  </a:lnTo>
                  <a:lnTo>
                    <a:pt x="965695" y="269519"/>
                  </a:lnTo>
                  <a:lnTo>
                    <a:pt x="1070952" y="375729"/>
                  </a:lnTo>
                  <a:lnTo>
                    <a:pt x="1070952" y="325577"/>
                  </a:lnTo>
                  <a:lnTo>
                    <a:pt x="1010539" y="264604"/>
                  </a:lnTo>
                  <a:lnTo>
                    <a:pt x="970889" y="224574"/>
                  </a:lnTo>
                  <a:lnTo>
                    <a:pt x="963079" y="219341"/>
                  </a:lnTo>
                  <a:lnTo>
                    <a:pt x="954176" y="217563"/>
                  </a:lnTo>
                  <a:lnTo>
                    <a:pt x="944841" y="219341"/>
                  </a:lnTo>
                  <a:lnTo>
                    <a:pt x="945146" y="219341"/>
                  </a:lnTo>
                  <a:lnTo>
                    <a:pt x="937437" y="224434"/>
                  </a:lnTo>
                  <a:lnTo>
                    <a:pt x="786028" y="374497"/>
                  </a:lnTo>
                  <a:lnTo>
                    <a:pt x="936205" y="526021"/>
                  </a:lnTo>
                  <a:lnTo>
                    <a:pt x="943965" y="531164"/>
                  </a:lnTo>
                  <a:lnTo>
                    <a:pt x="944168" y="531164"/>
                  </a:lnTo>
                  <a:lnTo>
                    <a:pt x="952792" y="532866"/>
                  </a:lnTo>
                  <a:lnTo>
                    <a:pt x="961707" y="531164"/>
                  </a:lnTo>
                  <a:lnTo>
                    <a:pt x="969556" y="526021"/>
                  </a:lnTo>
                  <a:lnTo>
                    <a:pt x="1010018" y="485863"/>
                  </a:lnTo>
                  <a:lnTo>
                    <a:pt x="1120902" y="375983"/>
                  </a:lnTo>
                  <a:close/>
                </a:path>
                <a:path w="2302509" h="916940">
                  <a:moveTo>
                    <a:pt x="1199235" y="447370"/>
                  </a:moveTo>
                  <a:lnTo>
                    <a:pt x="1151089" y="398729"/>
                  </a:lnTo>
                  <a:lnTo>
                    <a:pt x="1102385" y="446900"/>
                  </a:lnTo>
                  <a:lnTo>
                    <a:pt x="1199235" y="447370"/>
                  </a:lnTo>
                  <a:close/>
                </a:path>
                <a:path w="2302509" h="916940">
                  <a:moveTo>
                    <a:pt x="1248244" y="496798"/>
                  </a:moveTo>
                  <a:lnTo>
                    <a:pt x="1220000" y="468287"/>
                  </a:lnTo>
                  <a:lnTo>
                    <a:pt x="1081481" y="467677"/>
                  </a:lnTo>
                  <a:lnTo>
                    <a:pt x="1052944" y="495973"/>
                  </a:lnTo>
                  <a:lnTo>
                    <a:pt x="1248244" y="496798"/>
                  </a:lnTo>
                  <a:close/>
                </a:path>
                <a:path w="2302509" h="916940">
                  <a:moveTo>
                    <a:pt x="1298409" y="547395"/>
                  </a:moveTo>
                  <a:lnTo>
                    <a:pt x="1269238" y="517918"/>
                  </a:lnTo>
                  <a:lnTo>
                    <a:pt x="1031798" y="516890"/>
                  </a:lnTo>
                  <a:lnTo>
                    <a:pt x="1002360" y="546061"/>
                  </a:lnTo>
                  <a:lnTo>
                    <a:pt x="1298409" y="547395"/>
                  </a:lnTo>
                  <a:close/>
                </a:path>
                <a:path w="2302509" h="916940">
                  <a:moveTo>
                    <a:pt x="1319923" y="179082"/>
                  </a:moveTo>
                  <a:lnTo>
                    <a:pt x="1318145" y="169583"/>
                  </a:lnTo>
                  <a:lnTo>
                    <a:pt x="1312672" y="161226"/>
                  </a:lnTo>
                  <a:lnTo>
                    <a:pt x="1269873" y="118046"/>
                  </a:lnTo>
                  <a:lnTo>
                    <a:pt x="1269873" y="178828"/>
                  </a:lnTo>
                  <a:lnTo>
                    <a:pt x="1268552" y="185496"/>
                  </a:lnTo>
                  <a:lnTo>
                    <a:pt x="1264627" y="191350"/>
                  </a:lnTo>
                  <a:lnTo>
                    <a:pt x="1151483" y="303517"/>
                  </a:lnTo>
                  <a:lnTo>
                    <a:pt x="1039317" y="190322"/>
                  </a:lnTo>
                  <a:lnTo>
                    <a:pt x="1035456" y="184454"/>
                  </a:lnTo>
                  <a:lnTo>
                    <a:pt x="1034199" y="177787"/>
                  </a:lnTo>
                  <a:lnTo>
                    <a:pt x="1035519" y="171119"/>
                  </a:lnTo>
                  <a:lnTo>
                    <a:pt x="1039418" y="165277"/>
                  </a:lnTo>
                  <a:lnTo>
                    <a:pt x="1152652" y="53174"/>
                  </a:lnTo>
                  <a:lnTo>
                    <a:pt x="1264793" y="166306"/>
                  </a:lnTo>
                  <a:lnTo>
                    <a:pt x="1268615" y="172161"/>
                  </a:lnTo>
                  <a:lnTo>
                    <a:pt x="1269873" y="178828"/>
                  </a:lnTo>
                  <a:lnTo>
                    <a:pt x="1269873" y="118046"/>
                  </a:lnTo>
                  <a:lnTo>
                    <a:pt x="1205598" y="53174"/>
                  </a:lnTo>
                  <a:lnTo>
                    <a:pt x="1152855" y="0"/>
                  </a:lnTo>
                  <a:lnTo>
                    <a:pt x="991539" y="159778"/>
                  </a:lnTo>
                  <a:lnTo>
                    <a:pt x="985989" y="168084"/>
                  </a:lnTo>
                  <a:lnTo>
                    <a:pt x="984110" y="177596"/>
                  </a:lnTo>
                  <a:lnTo>
                    <a:pt x="985913" y="187109"/>
                  </a:lnTo>
                  <a:lnTo>
                    <a:pt x="991412" y="195478"/>
                  </a:lnTo>
                  <a:lnTo>
                    <a:pt x="1151204" y="356679"/>
                  </a:lnTo>
                  <a:lnTo>
                    <a:pt x="1204887" y="303517"/>
                  </a:lnTo>
                  <a:lnTo>
                    <a:pt x="1312405" y="196900"/>
                  </a:lnTo>
                  <a:lnTo>
                    <a:pt x="1318018" y="188569"/>
                  </a:lnTo>
                  <a:lnTo>
                    <a:pt x="1319923" y="179082"/>
                  </a:lnTo>
                  <a:close/>
                </a:path>
                <a:path w="2302509" h="916940">
                  <a:moveTo>
                    <a:pt x="1516291" y="377710"/>
                  </a:moveTo>
                  <a:lnTo>
                    <a:pt x="1466367" y="327355"/>
                  </a:lnTo>
                  <a:lnTo>
                    <a:pt x="1466367" y="377520"/>
                  </a:lnTo>
                  <a:lnTo>
                    <a:pt x="1360119" y="482841"/>
                  </a:lnTo>
                  <a:lnTo>
                    <a:pt x="1354607" y="486460"/>
                  </a:lnTo>
                  <a:lnTo>
                    <a:pt x="1348346" y="487641"/>
                  </a:lnTo>
                  <a:lnTo>
                    <a:pt x="1342453" y="486460"/>
                  </a:lnTo>
                  <a:lnTo>
                    <a:pt x="1342199" y="486460"/>
                  </a:lnTo>
                  <a:lnTo>
                    <a:pt x="1336611" y="482688"/>
                  </a:lnTo>
                  <a:lnTo>
                    <a:pt x="1231265" y="376453"/>
                  </a:lnTo>
                  <a:lnTo>
                    <a:pt x="1243177" y="364794"/>
                  </a:lnTo>
                  <a:lnTo>
                    <a:pt x="1337462" y="271259"/>
                  </a:lnTo>
                  <a:lnTo>
                    <a:pt x="1342986" y="267589"/>
                  </a:lnTo>
                  <a:lnTo>
                    <a:pt x="1342783" y="267589"/>
                  </a:lnTo>
                  <a:lnTo>
                    <a:pt x="1349311" y="266344"/>
                  </a:lnTo>
                  <a:lnTo>
                    <a:pt x="1355559" y="267589"/>
                  </a:lnTo>
                  <a:lnTo>
                    <a:pt x="1361059" y="271259"/>
                  </a:lnTo>
                  <a:lnTo>
                    <a:pt x="1466367" y="377520"/>
                  </a:lnTo>
                  <a:lnTo>
                    <a:pt x="1466367" y="327355"/>
                  </a:lnTo>
                  <a:lnTo>
                    <a:pt x="1405902" y="266344"/>
                  </a:lnTo>
                  <a:lnTo>
                    <a:pt x="1366266" y="226352"/>
                  </a:lnTo>
                  <a:lnTo>
                    <a:pt x="1358442" y="221132"/>
                  </a:lnTo>
                  <a:lnTo>
                    <a:pt x="1349527" y="219354"/>
                  </a:lnTo>
                  <a:lnTo>
                    <a:pt x="1340078" y="221132"/>
                  </a:lnTo>
                  <a:lnTo>
                    <a:pt x="1340459" y="221132"/>
                  </a:lnTo>
                  <a:lnTo>
                    <a:pt x="1332712" y="226187"/>
                  </a:lnTo>
                  <a:lnTo>
                    <a:pt x="1181404" y="376212"/>
                  </a:lnTo>
                  <a:lnTo>
                    <a:pt x="1331366" y="527621"/>
                  </a:lnTo>
                  <a:lnTo>
                    <a:pt x="1339342" y="532955"/>
                  </a:lnTo>
                  <a:lnTo>
                    <a:pt x="1339634" y="532955"/>
                  </a:lnTo>
                  <a:lnTo>
                    <a:pt x="1348143" y="534657"/>
                  </a:lnTo>
                  <a:lnTo>
                    <a:pt x="1357083" y="532955"/>
                  </a:lnTo>
                  <a:lnTo>
                    <a:pt x="1364957" y="527786"/>
                  </a:lnTo>
                  <a:lnTo>
                    <a:pt x="1405458" y="487641"/>
                  </a:lnTo>
                  <a:lnTo>
                    <a:pt x="1516291" y="377710"/>
                  </a:lnTo>
                  <a:close/>
                </a:path>
                <a:path w="2302509" h="916940">
                  <a:moveTo>
                    <a:pt x="2302306" y="889215"/>
                  </a:moveTo>
                  <a:lnTo>
                    <a:pt x="0" y="889215"/>
                  </a:lnTo>
                  <a:lnTo>
                    <a:pt x="0" y="916622"/>
                  </a:lnTo>
                  <a:lnTo>
                    <a:pt x="2302306" y="916622"/>
                  </a:lnTo>
                  <a:lnTo>
                    <a:pt x="2302306" y="8892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3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3737" y="901603"/>
              <a:ext cx="196329" cy="189788"/>
            </a:xfrm>
            <a:prstGeom prst="rect">
              <a:avLst/>
            </a:prstGeom>
          </p:spPr>
        </p:pic>
        <p:pic>
          <p:nvPicPr>
            <p:cNvPr id="124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9754" y="900654"/>
              <a:ext cx="206209" cy="191757"/>
            </a:xfrm>
            <a:prstGeom prst="rect">
              <a:avLst/>
            </a:prstGeom>
          </p:spPr>
        </p:pic>
        <p:pic>
          <p:nvPicPr>
            <p:cNvPr id="125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64777" y="901260"/>
              <a:ext cx="242849" cy="190474"/>
            </a:xfrm>
            <a:prstGeom prst="rect">
              <a:avLst/>
            </a:prstGeom>
          </p:spPr>
        </p:pic>
        <p:pic>
          <p:nvPicPr>
            <p:cNvPr id="126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28712" y="900654"/>
              <a:ext cx="194602" cy="191757"/>
            </a:xfrm>
            <a:prstGeom prst="rect">
              <a:avLst/>
            </a:prstGeom>
          </p:spPr>
        </p:pic>
        <p:pic>
          <p:nvPicPr>
            <p:cNvPr id="127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0172" y="901409"/>
              <a:ext cx="191363" cy="190233"/>
            </a:xfrm>
            <a:prstGeom prst="rect">
              <a:avLst/>
            </a:prstGeom>
          </p:spPr>
        </p:pic>
        <p:pic>
          <p:nvPicPr>
            <p:cNvPr id="128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78584" y="901433"/>
              <a:ext cx="198907" cy="190246"/>
            </a:xfrm>
            <a:prstGeom prst="rect">
              <a:avLst/>
            </a:prstGeom>
          </p:spPr>
        </p:pic>
        <p:sp>
          <p:nvSpPr>
            <p:cNvPr id="129" name="object 11"/>
            <p:cNvSpPr/>
            <p:nvPr/>
          </p:nvSpPr>
          <p:spPr>
            <a:xfrm>
              <a:off x="13497191" y="900861"/>
              <a:ext cx="799465" cy="192405"/>
            </a:xfrm>
            <a:custGeom>
              <a:avLst/>
              <a:gdLst/>
              <a:ahLst/>
              <a:cxnLst/>
              <a:rect l="l" t="t" r="r" b="b"/>
              <a:pathLst>
                <a:path w="799465" h="192405">
                  <a:moveTo>
                    <a:pt x="50622" y="6489"/>
                  </a:moveTo>
                  <a:lnTo>
                    <a:pt x="44970" y="1028"/>
                  </a:lnTo>
                  <a:lnTo>
                    <a:pt x="6489" y="863"/>
                  </a:lnTo>
                  <a:lnTo>
                    <a:pt x="850" y="6273"/>
                  </a:lnTo>
                  <a:lnTo>
                    <a:pt x="800" y="13284"/>
                  </a:lnTo>
                  <a:lnTo>
                    <a:pt x="0" y="184823"/>
                  </a:lnTo>
                  <a:lnTo>
                    <a:pt x="5676" y="190271"/>
                  </a:lnTo>
                  <a:lnTo>
                    <a:pt x="44107" y="190487"/>
                  </a:lnTo>
                  <a:lnTo>
                    <a:pt x="49822" y="184810"/>
                  </a:lnTo>
                  <a:lnTo>
                    <a:pt x="50622" y="6489"/>
                  </a:lnTo>
                  <a:close/>
                </a:path>
                <a:path w="799465" h="192405">
                  <a:moveTo>
                    <a:pt x="286626" y="185381"/>
                  </a:moveTo>
                  <a:lnTo>
                    <a:pt x="258457" y="140055"/>
                  </a:lnTo>
                  <a:lnTo>
                    <a:pt x="228523" y="109385"/>
                  </a:lnTo>
                  <a:lnTo>
                    <a:pt x="247853" y="103759"/>
                  </a:lnTo>
                  <a:lnTo>
                    <a:pt x="263740" y="94361"/>
                  </a:lnTo>
                  <a:lnTo>
                    <a:pt x="271983" y="83756"/>
                  </a:lnTo>
                  <a:lnTo>
                    <a:pt x="274523" y="80492"/>
                  </a:lnTo>
                  <a:lnTo>
                    <a:pt x="278549" y="61429"/>
                  </a:lnTo>
                  <a:lnTo>
                    <a:pt x="273837" y="38315"/>
                  </a:lnTo>
                  <a:lnTo>
                    <a:pt x="273786" y="38074"/>
                  </a:lnTo>
                  <a:lnTo>
                    <a:pt x="273405" y="36245"/>
                  </a:lnTo>
                  <a:lnTo>
                    <a:pt x="259016" y="17272"/>
                  </a:lnTo>
                  <a:lnTo>
                    <a:pt x="237185" y="5270"/>
                  </a:lnTo>
                  <a:lnTo>
                    <a:pt x="228701" y="3962"/>
                  </a:lnTo>
                  <a:lnTo>
                    <a:pt x="228701" y="61201"/>
                  </a:lnTo>
                  <a:lnTo>
                    <a:pt x="225437" y="72021"/>
                  </a:lnTo>
                  <a:lnTo>
                    <a:pt x="217157" y="78994"/>
                  </a:lnTo>
                  <a:lnTo>
                    <a:pt x="206032" y="82702"/>
                  </a:lnTo>
                  <a:lnTo>
                    <a:pt x="194259" y="83756"/>
                  </a:lnTo>
                  <a:lnTo>
                    <a:pt x="137960" y="83489"/>
                  </a:lnTo>
                  <a:lnTo>
                    <a:pt x="138074" y="61201"/>
                  </a:lnTo>
                  <a:lnTo>
                    <a:pt x="138188" y="38074"/>
                  </a:lnTo>
                  <a:lnTo>
                    <a:pt x="194475" y="38315"/>
                  </a:lnTo>
                  <a:lnTo>
                    <a:pt x="228701" y="61201"/>
                  </a:lnTo>
                  <a:lnTo>
                    <a:pt x="228701" y="3962"/>
                  </a:lnTo>
                  <a:lnTo>
                    <a:pt x="209715" y="1016"/>
                  </a:lnTo>
                  <a:lnTo>
                    <a:pt x="93929" y="520"/>
                  </a:lnTo>
                  <a:lnTo>
                    <a:pt x="88480" y="5905"/>
                  </a:lnTo>
                  <a:lnTo>
                    <a:pt x="88468" y="17272"/>
                  </a:lnTo>
                  <a:lnTo>
                    <a:pt x="87757" y="177444"/>
                  </a:lnTo>
                  <a:lnTo>
                    <a:pt x="87757" y="184226"/>
                  </a:lnTo>
                  <a:lnTo>
                    <a:pt x="93484" y="190093"/>
                  </a:lnTo>
                  <a:lnTo>
                    <a:pt x="132054" y="190093"/>
                  </a:lnTo>
                  <a:lnTo>
                    <a:pt x="137490" y="184454"/>
                  </a:lnTo>
                  <a:lnTo>
                    <a:pt x="137566" y="177444"/>
                  </a:lnTo>
                  <a:lnTo>
                    <a:pt x="137693" y="140055"/>
                  </a:lnTo>
                  <a:lnTo>
                    <a:pt x="137756" y="120827"/>
                  </a:lnTo>
                  <a:lnTo>
                    <a:pt x="170040" y="121018"/>
                  </a:lnTo>
                  <a:lnTo>
                    <a:pt x="203504" y="142824"/>
                  </a:lnTo>
                  <a:lnTo>
                    <a:pt x="225831" y="178130"/>
                  </a:lnTo>
                  <a:lnTo>
                    <a:pt x="230073" y="185229"/>
                  </a:lnTo>
                  <a:lnTo>
                    <a:pt x="239433" y="190639"/>
                  </a:lnTo>
                  <a:lnTo>
                    <a:pt x="277647" y="190779"/>
                  </a:lnTo>
                  <a:lnTo>
                    <a:pt x="284721" y="190779"/>
                  </a:lnTo>
                  <a:lnTo>
                    <a:pt x="286626" y="185381"/>
                  </a:lnTo>
                  <a:close/>
                </a:path>
                <a:path w="799465" h="192405">
                  <a:moveTo>
                    <a:pt x="537654" y="186474"/>
                  </a:moveTo>
                  <a:lnTo>
                    <a:pt x="521169" y="145084"/>
                  </a:lnTo>
                  <a:lnTo>
                    <a:pt x="506120" y="107327"/>
                  </a:lnTo>
                  <a:lnTo>
                    <a:pt x="478282" y="37490"/>
                  </a:lnTo>
                  <a:lnTo>
                    <a:pt x="468477" y="12903"/>
                  </a:lnTo>
                  <a:lnTo>
                    <a:pt x="466991" y="9105"/>
                  </a:lnTo>
                  <a:lnTo>
                    <a:pt x="464019" y="5905"/>
                  </a:lnTo>
                  <a:lnTo>
                    <a:pt x="460641" y="3606"/>
                  </a:lnTo>
                  <a:lnTo>
                    <a:pt x="458482" y="1320"/>
                  </a:lnTo>
                  <a:lnTo>
                    <a:pt x="456285" y="266"/>
                  </a:lnTo>
                  <a:lnTo>
                    <a:pt x="456285" y="107327"/>
                  </a:lnTo>
                  <a:lnTo>
                    <a:pt x="385089" y="107327"/>
                  </a:lnTo>
                  <a:lnTo>
                    <a:pt x="412788" y="37490"/>
                  </a:lnTo>
                  <a:lnTo>
                    <a:pt x="428459" y="37490"/>
                  </a:lnTo>
                  <a:lnTo>
                    <a:pt x="456285" y="107327"/>
                  </a:lnTo>
                  <a:lnTo>
                    <a:pt x="456285" y="266"/>
                  </a:lnTo>
                  <a:lnTo>
                    <a:pt x="455752" y="0"/>
                  </a:lnTo>
                  <a:lnTo>
                    <a:pt x="386905" y="0"/>
                  </a:lnTo>
                  <a:lnTo>
                    <a:pt x="384721" y="901"/>
                  </a:lnTo>
                  <a:lnTo>
                    <a:pt x="382854" y="2222"/>
                  </a:lnTo>
                  <a:lnTo>
                    <a:pt x="378333" y="4419"/>
                  </a:lnTo>
                  <a:lnTo>
                    <a:pt x="374243" y="8166"/>
                  </a:lnTo>
                  <a:lnTo>
                    <a:pt x="372427" y="12903"/>
                  </a:lnTo>
                  <a:lnTo>
                    <a:pt x="305917" y="179654"/>
                  </a:lnTo>
                  <a:lnTo>
                    <a:pt x="303174" y="186474"/>
                  </a:lnTo>
                  <a:lnTo>
                    <a:pt x="306730" y="192138"/>
                  </a:lnTo>
                  <a:lnTo>
                    <a:pt x="339839" y="192138"/>
                  </a:lnTo>
                  <a:lnTo>
                    <a:pt x="341630" y="191782"/>
                  </a:lnTo>
                  <a:lnTo>
                    <a:pt x="343395" y="191109"/>
                  </a:lnTo>
                  <a:lnTo>
                    <a:pt x="343090" y="191109"/>
                  </a:lnTo>
                  <a:lnTo>
                    <a:pt x="349872" y="189966"/>
                  </a:lnTo>
                  <a:lnTo>
                    <a:pt x="355396" y="185166"/>
                  </a:lnTo>
                  <a:lnTo>
                    <a:pt x="356806" y="178790"/>
                  </a:lnTo>
                  <a:lnTo>
                    <a:pt x="370128" y="145084"/>
                  </a:lnTo>
                  <a:lnTo>
                    <a:pt x="471373" y="145084"/>
                  </a:lnTo>
                  <a:lnTo>
                    <a:pt x="485902" y="181495"/>
                  </a:lnTo>
                  <a:lnTo>
                    <a:pt x="487108" y="183324"/>
                  </a:lnTo>
                  <a:lnTo>
                    <a:pt x="488518" y="184899"/>
                  </a:lnTo>
                  <a:lnTo>
                    <a:pt x="490715" y="187744"/>
                  </a:lnTo>
                  <a:lnTo>
                    <a:pt x="493598" y="190271"/>
                  </a:lnTo>
                  <a:lnTo>
                    <a:pt x="497459" y="191109"/>
                  </a:lnTo>
                  <a:lnTo>
                    <a:pt x="499211" y="191782"/>
                  </a:lnTo>
                  <a:lnTo>
                    <a:pt x="501091" y="192138"/>
                  </a:lnTo>
                  <a:lnTo>
                    <a:pt x="534085" y="192138"/>
                  </a:lnTo>
                  <a:lnTo>
                    <a:pt x="537654" y="186474"/>
                  </a:lnTo>
                  <a:close/>
                </a:path>
                <a:path w="799465" h="192405">
                  <a:moveTo>
                    <a:pt x="798957" y="7175"/>
                  </a:moveTo>
                  <a:lnTo>
                    <a:pt x="793559" y="1460"/>
                  </a:lnTo>
                  <a:lnTo>
                    <a:pt x="725881" y="1181"/>
                  </a:lnTo>
                  <a:lnTo>
                    <a:pt x="719099" y="6819"/>
                  </a:lnTo>
                  <a:lnTo>
                    <a:pt x="716889" y="13576"/>
                  </a:lnTo>
                  <a:lnTo>
                    <a:pt x="677405" y="126263"/>
                  </a:lnTo>
                  <a:lnTo>
                    <a:pt x="636765" y="6438"/>
                  </a:lnTo>
                  <a:lnTo>
                    <a:pt x="630059" y="673"/>
                  </a:lnTo>
                  <a:lnTo>
                    <a:pt x="562432" y="444"/>
                  </a:lnTo>
                  <a:lnTo>
                    <a:pt x="556996" y="6083"/>
                  </a:lnTo>
                  <a:lnTo>
                    <a:pt x="556183" y="184162"/>
                  </a:lnTo>
                  <a:lnTo>
                    <a:pt x="561581" y="189890"/>
                  </a:lnTo>
                  <a:lnTo>
                    <a:pt x="599503" y="190042"/>
                  </a:lnTo>
                  <a:lnTo>
                    <a:pt x="604888" y="184365"/>
                  </a:lnTo>
                  <a:lnTo>
                    <a:pt x="605536" y="48285"/>
                  </a:lnTo>
                  <a:lnTo>
                    <a:pt x="651421" y="178384"/>
                  </a:lnTo>
                  <a:lnTo>
                    <a:pt x="653897" y="184873"/>
                  </a:lnTo>
                  <a:lnTo>
                    <a:pt x="660895" y="190347"/>
                  </a:lnTo>
                  <a:lnTo>
                    <a:pt x="667702" y="190347"/>
                  </a:lnTo>
                  <a:lnTo>
                    <a:pt x="693381" y="190449"/>
                  </a:lnTo>
                  <a:lnTo>
                    <a:pt x="700430" y="185089"/>
                  </a:lnTo>
                  <a:lnTo>
                    <a:pt x="702957" y="178625"/>
                  </a:lnTo>
                  <a:lnTo>
                    <a:pt x="750062" y="48907"/>
                  </a:lnTo>
                  <a:lnTo>
                    <a:pt x="749439" y="184988"/>
                  </a:lnTo>
                  <a:lnTo>
                    <a:pt x="754799" y="190741"/>
                  </a:lnTo>
                  <a:lnTo>
                    <a:pt x="792695" y="190881"/>
                  </a:lnTo>
                  <a:lnTo>
                    <a:pt x="798169" y="185242"/>
                  </a:lnTo>
                  <a:lnTo>
                    <a:pt x="798957" y="7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0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07185" y="1233562"/>
              <a:ext cx="752802" cy="176830"/>
            </a:xfrm>
            <a:prstGeom prst="rect">
              <a:avLst/>
            </a:prstGeom>
          </p:spPr>
        </p:pic>
        <p:pic>
          <p:nvPicPr>
            <p:cNvPr id="131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23890" y="1233558"/>
              <a:ext cx="858785" cy="139574"/>
            </a:xfrm>
            <a:prstGeom prst="rect">
              <a:avLst/>
            </a:prstGeom>
          </p:spPr>
        </p:pic>
        <p:sp>
          <p:nvSpPr>
            <p:cNvPr id="132" name="object 14"/>
            <p:cNvSpPr/>
            <p:nvPr/>
          </p:nvSpPr>
          <p:spPr>
            <a:xfrm>
              <a:off x="14591" y="7527857"/>
              <a:ext cx="14601825" cy="0"/>
            </a:xfrm>
            <a:custGeom>
              <a:avLst/>
              <a:gdLst/>
              <a:ahLst/>
              <a:cxnLst/>
              <a:rect l="l" t="t" r="r" b="b"/>
              <a:pathLst>
                <a:path w="14601825">
                  <a:moveTo>
                    <a:pt x="0" y="0"/>
                  </a:moveTo>
                  <a:lnTo>
                    <a:pt x="14601215" y="0"/>
                  </a:lnTo>
                </a:path>
              </a:pathLst>
            </a:custGeom>
            <a:ln w="12700">
              <a:solidFill>
                <a:srgbClr val="60616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object 2"/>
          <p:cNvGrpSpPr/>
          <p:nvPr/>
        </p:nvGrpSpPr>
        <p:grpSpPr>
          <a:xfrm>
            <a:off x="424522" y="2362809"/>
            <a:ext cx="4361815" cy="4540250"/>
            <a:chOff x="424522" y="2362809"/>
            <a:chExt cx="4361815" cy="4540250"/>
          </a:xfrm>
        </p:grpSpPr>
        <p:sp>
          <p:nvSpPr>
            <p:cNvPr id="3" name="object 3"/>
            <p:cNvSpPr/>
            <p:nvPr/>
          </p:nvSpPr>
          <p:spPr>
            <a:xfrm>
              <a:off x="598398" y="3530154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5" h="325754">
                  <a:moveTo>
                    <a:pt x="162636" y="0"/>
                  </a:moveTo>
                  <a:lnTo>
                    <a:pt x="119403" y="5810"/>
                  </a:lnTo>
                  <a:lnTo>
                    <a:pt x="80553" y="22206"/>
                  </a:lnTo>
                  <a:lnTo>
                    <a:pt x="47637" y="47639"/>
                  </a:lnTo>
                  <a:lnTo>
                    <a:pt x="22206" y="80557"/>
                  </a:lnTo>
                  <a:lnTo>
                    <a:pt x="5810" y="119410"/>
                  </a:lnTo>
                  <a:lnTo>
                    <a:pt x="0" y="162648"/>
                  </a:lnTo>
                  <a:lnTo>
                    <a:pt x="5810" y="205886"/>
                  </a:lnTo>
                  <a:lnTo>
                    <a:pt x="22206" y="244740"/>
                  </a:lnTo>
                  <a:lnTo>
                    <a:pt x="47637" y="277658"/>
                  </a:lnTo>
                  <a:lnTo>
                    <a:pt x="80553" y="303091"/>
                  </a:lnTo>
                  <a:lnTo>
                    <a:pt x="119403" y="319487"/>
                  </a:lnTo>
                  <a:lnTo>
                    <a:pt x="162636" y="325297"/>
                  </a:lnTo>
                  <a:lnTo>
                    <a:pt x="205874" y="319487"/>
                  </a:lnTo>
                  <a:lnTo>
                    <a:pt x="244727" y="303091"/>
                  </a:lnTo>
                  <a:lnTo>
                    <a:pt x="277645" y="277658"/>
                  </a:lnTo>
                  <a:lnTo>
                    <a:pt x="303078" y="244740"/>
                  </a:lnTo>
                  <a:lnTo>
                    <a:pt x="319475" y="205886"/>
                  </a:lnTo>
                  <a:lnTo>
                    <a:pt x="325285" y="162648"/>
                  </a:lnTo>
                  <a:lnTo>
                    <a:pt x="319475" y="119410"/>
                  </a:lnTo>
                  <a:lnTo>
                    <a:pt x="303078" y="80557"/>
                  </a:lnTo>
                  <a:lnTo>
                    <a:pt x="277645" y="47639"/>
                  </a:lnTo>
                  <a:lnTo>
                    <a:pt x="244727" y="22206"/>
                  </a:lnTo>
                  <a:lnTo>
                    <a:pt x="205874" y="5810"/>
                  </a:lnTo>
                  <a:lnTo>
                    <a:pt x="162636" y="0"/>
                  </a:lnTo>
                  <a:close/>
                </a:path>
              </a:pathLst>
            </a:custGeom>
            <a:solidFill>
              <a:srgbClr val="93A9C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30237" y="2368524"/>
              <a:ext cx="4350385" cy="4528820"/>
            </a:xfrm>
            <a:custGeom>
              <a:avLst/>
              <a:gdLst/>
              <a:ahLst/>
              <a:cxnLst/>
              <a:rect l="l" t="t" r="r" b="b"/>
              <a:pathLst>
                <a:path w="4350385" h="4528820">
                  <a:moveTo>
                    <a:pt x="4350372" y="4528616"/>
                  </a:moveTo>
                  <a:lnTo>
                    <a:pt x="0" y="4528616"/>
                  </a:lnTo>
                  <a:lnTo>
                    <a:pt x="0" y="0"/>
                  </a:lnTo>
                  <a:lnTo>
                    <a:pt x="4350372" y="0"/>
                  </a:lnTo>
                  <a:lnTo>
                    <a:pt x="4350372" y="4528616"/>
                  </a:lnTo>
                  <a:close/>
                </a:path>
              </a:pathLst>
            </a:custGeom>
            <a:ln w="11175">
              <a:solidFill>
                <a:srgbClr val="0095D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63803" y="2462391"/>
            <a:ext cx="150304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PBDIT</a:t>
            </a:r>
            <a:r>
              <a:rPr kumimoji="0" sz="1350" b="1" i="0" u="none" strike="noStrike" kern="0" cap="none" spc="16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6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sz="1350" b="0" i="0" u="none" strike="noStrike" kern="0" cap="none" spc="6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Georgia"/>
                <a:cs typeface="Georgia"/>
              </a:rPr>
              <a:t>`</a:t>
            </a:r>
            <a:r>
              <a:rPr kumimoji="0" sz="1350" b="1" i="0" u="none" strike="noStrike" kern="0" cap="none" spc="6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16.9</a:t>
            </a:r>
            <a:r>
              <a:rPr kumimoji="0" sz="1350" b="1" i="0" u="none" strike="noStrike" kern="0" cap="none" spc="17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6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bn)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95003" y="2528116"/>
            <a:ext cx="262953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6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Capital </a:t>
            </a:r>
            <a:r>
              <a:rPr kumimoji="0" sz="1350" b="1" i="0" u="none" strike="noStrike" kern="0" cap="none" spc="7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Employed</a:t>
            </a:r>
            <a:r>
              <a:rPr kumimoji="0" sz="1350" b="1" i="0" u="none" strike="noStrike" kern="0" cap="none" spc="6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(</a:t>
            </a:r>
            <a:r>
              <a:rPr kumimoji="0" sz="1350" b="0" i="0" u="none" strike="noStrike" kern="0" cap="none" spc="6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Georgia"/>
                <a:cs typeface="Georgia"/>
              </a:rPr>
              <a:t>`</a:t>
            </a:r>
            <a:r>
              <a:rPr kumimoji="0" sz="1350" b="1" i="0" u="none" strike="noStrike" kern="0" cap="none" spc="6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103.2 </a:t>
            </a:r>
            <a:r>
              <a:rPr kumimoji="0" sz="1350" b="1" i="0" u="none" strike="noStrike" kern="0" cap="none" spc="6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bn)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737458" y="2368524"/>
            <a:ext cx="4350385" cy="4528820"/>
          </a:xfrm>
          <a:custGeom>
            <a:avLst/>
            <a:gdLst/>
            <a:ahLst/>
            <a:cxnLst/>
            <a:rect l="l" t="t" r="r" b="b"/>
            <a:pathLst>
              <a:path w="4350384" h="4528820">
                <a:moveTo>
                  <a:pt x="4350372" y="4528616"/>
                </a:moveTo>
                <a:lnTo>
                  <a:pt x="0" y="4528616"/>
                </a:lnTo>
                <a:lnTo>
                  <a:pt x="0" y="0"/>
                </a:lnTo>
                <a:lnTo>
                  <a:pt x="4350372" y="0"/>
                </a:lnTo>
                <a:lnTo>
                  <a:pt x="4350372" y="4528616"/>
                </a:lnTo>
                <a:close/>
              </a:path>
            </a:pathLst>
          </a:custGeom>
          <a:ln w="11175">
            <a:solidFill>
              <a:srgbClr val="0095DA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3244" y="6216835"/>
            <a:ext cx="346710" cy="306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Sugar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45085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28%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0219" y="5960789"/>
            <a:ext cx="710565" cy="445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740" marR="5080" lvl="0" indent="-206375" defTabSz="914400" eaLnBrk="1" fontAlgn="auto" latinLnBrk="0" hangingPunct="1">
              <a:lnSpc>
                <a:spcPct val="1020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Chemicals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&amp;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Vinyl </a:t>
            </a:r>
            <a:r>
              <a:rPr kumimoji="0" sz="900" b="1" i="0" u="none" strike="noStrike" kern="0" cap="none" spc="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34%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5466" y="3898174"/>
            <a:ext cx="235585" cy="306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SFS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27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12%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627" y="2021694"/>
            <a:ext cx="25596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Key</a:t>
            </a:r>
            <a:r>
              <a:rPr kumimoji="0" sz="1600" b="1" i="0" u="none" strike="noStrike" kern="0" cap="none" spc="6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8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data</a:t>
            </a:r>
            <a:r>
              <a:rPr kumimoji="0" sz="1600" b="1" i="0" u="none" strike="noStrike" kern="0" cap="none" spc="6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5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sz="1600" b="1" i="0" u="none" strike="noStrike" kern="0" cap="none" spc="6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7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FY </a:t>
            </a:r>
            <a:r>
              <a:rPr kumimoji="0" sz="1600" b="1" i="0" u="none" strike="noStrike" kern="0" cap="none" spc="13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2025-</a:t>
            </a:r>
            <a:r>
              <a:rPr kumimoji="0" sz="1600" b="1" i="0" u="none" strike="noStrike" kern="0" cap="none" spc="10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26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8398" y="2766213"/>
            <a:ext cx="4045352" cy="374407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801647" y="3303910"/>
            <a:ext cx="470534" cy="306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Bioseed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5%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2886" y="2462404"/>
            <a:ext cx="2482215" cy="1382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10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Net</a:t>
            </a:r>
            <a:r>
              <a:rPr kumimoji="0" sz="1350" b="1" i="0" u="none" strike="noStrike" kern="0" cap="none" spc="4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5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Revenue</a:t>
            </a:r>
            <a:r>
              <a:rPr kumimoji="0" sz="1350" b="1" i="0" u="none" strike="noStrike" kern="0" cap="none" spc="5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7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sz="1350" b="0" i="0" u="none" strike="noStrike" kern="0" cap="none" spc="7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Georgia"/>
                <a:cs typeface="Georgia"/>
              </a:rPr>
              <a:t>`</a:t>
            </a:r>
            <a:r>
              <a:rPr kumimoji="0" sz="1350" b="1" i="0" u="none" strike="noStrike" kern="0" cap="none" spc="7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135.4</a:t>
            </a:r>
            <a:r>
              <a:rPr kumimoji="0" sz="1350" b="1" i="0" u="none" strike="noStrike" kern="0" cap="none" spc="5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6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bn)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899285" marR="0" lvl="0" indent="0" algn="ctr" defTabSz="91440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Fertilisers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1899285" marR="0" lvl="0" indent="0" algn="ctr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11%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94640" marR="0" lvl="0" indent="0" defTabSz="914400" eaLnBrk="1" fontAlgn="auto" latinLnBrk="0" hangingPunct="1">
              <a:lnSpc>
                <a:spcPts val="1035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Fenesta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435609" marR="0" lvl="0" indent="0" defTabSz="914400" eaLnBrk="1" fontAlgn="auto" latinLnBrk="0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8%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749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Others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34544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2%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54613" y="2865375"/>
            <a:ext cx="569595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Fertilisers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spc="-20" dirty="0">
                <a:solidFill>
                  <a:srgbClr val="231F20"/>
                </a:solidFill>
                <a:latin typeface="Arial"/>
                <a:cs typeface="Arial"/>
              </a:rPr>
              <a:t>6%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66860" y="2996740"/>
            <a:ext cx="569595" cy="306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Fertilisers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2%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542411" y="2972800"/>
            <a:ext cx="1711600" cy="89943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96865" y="2608801"/>
            <a:ext cx="4148648" cy="366886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104224" y="3333539"/>
            <a:ext cx="470534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Bioseed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3%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30062" y="3316001"/>
            <a:ext cx="470534" cy="306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Bioseed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7%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66685" y="5995474"/>
            <a:ext cx="710565" cy="4269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0" marR="5080" lvl="0" indent="-165735" defTabSz="914400" eaLnBrk="1" fontAlgn="auto" latinLnBrk="0" hangingPunct="1">
              <a:lnSpc>
                <a:spcPct val="1020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Chemicals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&amp;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Vinyl </a:t>
            </a:r>
            <a:r>
              <a:rPr kumimoji="0" sz="900" b="1" i="0" u="none" strike="noStrike" kern="0" cap="none" spc="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4</a:t>
            </a:r>
            <a:r>
              <a:rPr kumimoji="0" lang="en-IN" sz="900" b="1" i="0" u="none" strike="noStrike" kern="0" cap="none" spc="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r>
              <a:rPr kumimoji="0" sz="900" b="1" i="0" u="none" strike="noStrike" kern="0" cap="none" spc="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82801" y="5968132"/>
            <a:ext cx="710565" cy="445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740" marR="5080" lvl="0" indent="-206375" defTabSz="914400" eaLnBrk="1" fontAlgn="auto" latinLnBrk="0" hangingPunct="1">
              <a:lnSpc>
                <a:spcPct val="1020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Chemicals</a:t>
            </a:r>
            <a:r>
              <a:rPr kumimoji="0" sz="900" b="0" i="0" u="none" strike="noStrike" kern="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900" b="0" i="0" u="none" strike="noStrike" kern="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&amp;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Vinyl </a:t>
            </a: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53%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310872" y="5384299"/>
            <a:ext cx="746760" cy="886460"/>
          </a:xfrm>
          <a:custGeom>
            <a:avLst/>
            <a:gdLst/>
            <a:ahLst/>
            <a:cxnLst/>
            <a:rect l="l" t="t" r="r" b="b"/>
            <a:pathLst>
              <a:path w="746759" h="886460">
                <a:moveTo>
                  <a:pt x="746544" y="0"/>
                </a:moveTo>
                <a:lnTo>
                  <a:pt x="746544" y="886206"/>
                </a:lnTo>
                <a:lnTo>
                  <a:pt x="0" y="886206"/>
                </a:lnTo>
              </a:path>
            </a:pathLst>
          </a:custGeom>
          <a:ln w="12700">
            <a:solidFill>
              <a:srgbClr val="0095DA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10038" y="3421607"/>
            <a:ext cx="465455" cy="2997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5080" lvl="0" indent="0" algn="ctr" defTabSz="914400" eaLnBrk="1" fontAlgn="auto" latinLnBrk="0" hangingPunct="1">
              <a:lnSpc>
                <a:spcPts val="106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Fenesta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5080" lvl="0" indent="0" algn="ctr" defTabSz="914400" eaLnBrk="1" fontAlgn="auto" latinLnBrk="0" hangingPunct="1">
              <a:lnSpc>
                <a:spcPts val="1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spc="-20" dirty="0">
                <a:solidFill>
                  <a:srgbClr val="231F20"/>
                </a:solidFill>
                <a:latin typeface="Arial"/>
                <a:cs typeface="Arial"/>
              </a:rPr>
              <a:t>8%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25031" y="3172804"/>
            <a:ext cx="465455" cy="2997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5080" lvl="0" indent="0" algn="ctr" defTabSz="914400" eaLnBrk="1" fontAlgn="auto" latinLnBrk="0" hangingPunct="1">
              <a:lnSpc>
                <a:spcPts val="106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Fenesta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5080" lvl="0" indent="0" algn="ctr" defTabSz="914400" eaLnBrk="1" fontAlgn="auto" latinLnBrk="0" hangingPunct="1">
              <a:lnSpc>
                <a:spcPts val="10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2%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862721" y="3155331"/>
            <a:ext cx="1616710" cy="652145"/>
            <a:chOff x="9862721" y="3155331"/>
            <a:chExt cx="1616710" cy="652145"/>
          </a:xfrm>
        </p:grpSpPr>
        <p:sp>
          <p:nvSpPr>
            <p:cNvPr id="27" name="object 27"/>
            <p:cNvSpPr/>
            <p:nvPr/>
          </p:nvSpPr>
          <p:spPr>
            <a:xfrm>
              <a:off x="10013650" y="3323995"/>
              <a:ext cx="1459865" cy="476884"/>
            </a:xfrm>
            <a:custGeom>
              <a:avLst/>
              <a:gdLst/>
              <a:ahLst/>
              <a:cxnLst/>
              <a:rect l="l" t="t" r="r" b="b"/>
              <a:pathLst>
                <a:path w="1459865" h="476885">
                  <a:moveTo>
                    <a:pt x="1459268" y="476656"/>
                  </a:moveTo>
                  <a:lnTo>
                    <a:pt x="1459268" y="0"/>
                  </a:lnTo>
                  <a:lnTo>
                    <a:pt x="0" y="0"/>
                  </a:lnTo>
                </a:path>
              </a:pathLst>
            </a:custGeom>
            <a:ln w="12407">
              <a:solidFill>
                <a:srgbClr val="DB843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9862721" y="3155331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4" h="325754">
                  <a:moveTo>
                    <a:pt x="162636" y="0"/>
                  </a:moveTo>
                  <a:lnTo>
                    <a:pt x="119403" y="5810"/>
                  </a:lnTo>
                  <a:lnTo>
                    <a:pt x="80553" y="22206"/>
                  </a:lnTo>
                  <a:lnTo>
                    <a:pt x="47637" y="47639"/>
                  </a:lnTo>
                  <a:lnTo>
                    <a:pt x="22206" y="80557"/>
                  </a:lnTo>
                  <a:lnTo>
                    <a:pt x="5810" y="119410"/>
                  </a:lnTo>
                  <a:lnTo>
                    <a:pt x="0" y="162648"/>
                  </a:lnTo>
                  <a:lnTo>
                    <a:pt x="5810" y="205886"/>
                  </a:lnTo>
                  <a:lnTo>
                    <a:pt x="22206" y="244740"/>
                  </a:lnTo>
                  <a:lnTo>
                    <a:pt x="47637" y="277658"/>
                  </a:lnTo>
                  <a:lnTo>
                    <a:pt x="80553" y="303091"/>
                  </a:lnTo>
                  <a:lnTo>
                    <a:pt x="119403" y="319487"/>
                  </a:lnTo>
                  <a:lnTo>
                    <a:pt x="162636" y="325297"/>
                  </a:lnTo>
                  <a:lnTo>
                    <a:pt x="205874" y="319487"/>
                  </a:lnTo>
                  <a:lnTo>
                    <a:pt x="244727" y="303091"/>
                  </a:lnTo>
                  <a:lnTo>
                    <a:pt x="277645" y="277658"/>
                  </a:lnTo>
                  <a:lnTo>
                    <a:pt x="303078" y="244740"/>
                  </a:lnTo>
                  <a:lnTo>
                    <a:pt x="319475" y="205886"/>
                  </a:lnTo>
                  <a:lnTo>
                    <a:pt x="325285" y="162648"/>
                  </a:lnTo>
                  <a:lnTo>
                    <a:pt x="319475" y="119410"/>
                  </a:lnTo>
                  <a:lnTo>
                    <a:pt x="303078" y="80557"/>
                  </a:lnTo>
                  <a:lnTo>
                    <a:pt x="277645" y="47639"/>
                  </a:lnTo>
                  <a:lnTo>
                    <a:pt x="244727" y="22206"/>
                  </a:lnTo>
                  <a:lnTo>
                    <a:pt x="205874" y="5810"/>
                  </a:lnTo>
                  <a:lnTo>
                    <a:pt x="162636" y="0"/>
                  </a:lnTo>
                  <a:close/>
                </a:path>
              </a:pathLst>
            </a:custGeom>
            <a:solidFill>
              <a:srgbClr val="DB843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93801" y="3195755"/>
              <a:ext cx="235824" cy="24458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8509315" y="6216835"/>
            <a:ext cx="359410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715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Sugar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23%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115745" y="5974121"/>
            <a:ext cx="346710" cy="3060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Sugar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4318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36%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996537" y="3640519"/>
            <a:ext cx="3851910" cy="2823210"/>
            <a:chOff x="9996537" y="3640519"/>
            <a:chExt cx="3851910" cy="2823210"/>
          </a:xfrm>
        </p:grpSpPr>
        <p:sp>
          <p:nvSpPr>
            <p:cNvPr id="33" name="object 33"/>
            <p:cNvSpPr/>
            <p:nvPr/>
          </p:nvSpPr>
          <p:spPr>
            <a:xfrm>
              <a:off x="13522815" y="5942283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5" h="325754">
                  <a:moveTo>
                    <a:pt x="162636" y="0"/>
                  </a:moveTo>
                  <a:lnTo>
                    <a:pt x="119403" y="5810"/>
                  </a:lnTo>
                  <a:lnTo>
                    <a:pt x="80553" y="22206"/>
                  </a:lnTo>
                  <a:lnTo>
                    <a:pt x="47637" y="47639"/>
                  </a:lnTo>
                  <a:lnTo>
                    <a:pt x="22206" y="80557"/>
                  </a:lnTo>
                  <a:lnTo>
                    <a:pt x="5810" y="119410"/>
                  </a:lnTo>
                  <a:lnTo>
                    <a:pt x="0" y="162648"/>
                  </a:lnTo>
                  <a:lnTo>
                    <a:pt x="5810" y="205886"/>
                  </a:lnTo>
                  <a:lnTo>
                    <a:pt x="22206" y="244740"/>
                  </a:lnTo>
                  <a:lnTo>
                    <a:pt x="47637" y="277658"/>
                  </a:lnTo>
                  <a:lnTo>
                    <a:pt x="80553" y="303091"/>
                  </a:lnTo>
                  <a:lnTo>
                    <a:pt x="119403" y="319487"/>
                  </a:lnTo>
                  <a:lnTo>
                    <a:pt x="162636" y="325297"/>
                  </a:lnTo>
                  <a:lnTo>
                    <a:pt x="205874" y="319487"/>
                  </a:lnTo>
                  <a:lnTo>
                    <a:pt x="244727" y="303091"/>
                  </a:lnTo>
                  <a:lnTo>
                    <a:pt x="277645" y="277658"/>
                  </a:lnTo>
                  <a:lnTo>
                    <a:pt x="303078" y="244740"/>
                  </a:lnTo>
                  <a:lnTo>
                    <a:pt x="319475" y="205886"/>
                  </a:lnTo>
                  <a:lnTo>
                    <a:pt x="325285" y="162648"/>
                  </a:lnTo>
                  <a:lnTo>
                    <a:pt x="319475" y="119410"/>
                  </a:lnTo>
                  <a:lnTo>
                    <a:pt x="303078" y="80557"/>
                  </a:lnTo>
                  <a:lnTo>
                    <a:pt x="277645" y="47639"/>
                  </a:lnTo>
                  <a:lnTo>
                    <a:pt x="244727" y="22206"/>
                  </a:lnTo>
                  <a:lnTo>
                    <a:pt x="205874" y="5810"/>
                  </a:lnTo>
                  <a:lnTo>
                    <a:pt x="162636" y="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2870597" y="5577358"/>
              <a:ext cx="678815" cy="566420"/>
            </a:xfrm>
            <a:custGeom>
              <a:avLst/>
              <a:gdLst/>
              <a:ahLst/>
              <a:cxnLst/>
              <a:rect l="l" t="t" r="r" b="b"/>
              <a:pathLst>
                <a:path w="678815" h="566420">
                  <a:moveTo>
                    <a:pt x="0" y="0"/>
                  </a:moveTo>
                  <a:lnTo>
                    <a:pt x="0" y="566140"/>
                  </a:lnTo>
                  <a:lnTo>
                    <a:pt x="678561" y="566140"/>
                  </a:lnTo>
                </a:path>
              </a:pathLst>
            </a:custGeom>
            <a:ln w="11417">
              <a:solidFill>
                <a:srgbClr val="00B04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15663" y="5969431"/>
              <a:ext cx="167793" cy="26752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002887" y="6131848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4" h="325754">
                  <a:moveTo>
                    <a:pt x="162636" y="0"/>
                  </a:moveTo>
                  <a:lnTo>
                    <a:pt x="119403" y="5810"/>
                  </a:lnTo>
                  <a:lnTo>
                    <a:pt x="80553" y="22206"/>
                  </a:lnTo>
                  <a:lnTo>
                    <a:pt x="47637" y="47639"/>
                  </a:lnTo>
                  <a:lnTo>
                    <a:pt x="22206" y="80557"/>
                  </a:lnTo>
                  <a:lnTo>
                    <a:pt x="5810" y="119410"/>
                  </a:lnTo>
                  <a:lnTo>
                    <a:pt x="0" y="162648"/>
                  </a:lnTo>
                  <a:lnTo>
                    <a:pt x="5810" y="205886"/>
                  </a:lnTo>
                  <a:lnTo>
                    <a:pt x="22206" y="244740"/>
                  </a:lnTo>
                  <a:lnTo>
                    <a:pt x="47637" y="277658"/>
                  </a:lnTo>
                  <a:lnTo>
                    <a:pt x="80553" y="303091"/>
                  </a:lnTo>
                  <a:lnTo>
                    <a:pt x="119403" y="319487"/>
                  </a:lnTo>
                  <a:lnTo>
                    <a:pt x="162636" y="325297"/>
                  </a:lnTo>
                  <a:lnTo>
                    <a:pt x="205874" y="319487"/>
                  </a:lnTo>
                  <a:lnTo>
                    <a:pt x="244727" y="303091"/>
                  </a:lnTo>
                  <a:lnTo>
                    <a:pt x="277645" y="277658"/>
                  </a:lnTo>
                  <a:lnTo>
                    <a:pt x="303078" y="244740"/>
                  </a:lnTo>
                  <a:lnTo>
                    <a:pt x="319475" y="205886"/>
                  </a:lnTo>
                  <a:lnTo>
                    <a:pt x="325285" y="162648"/>
                  </a:lnTo>
                  <a:lnTo>
                    <a:pt x="319475" y="119410"/>
                  </a:lnTo>
                  <a:lnTo>
                    <a:pt x="303078" y="80557"/>
                  </a:lnTo>
                  <a:lnTo>
                    <a:pt x="277645" y="47639"/>
                  </a:lnTo>
                  <a:lnTo>
                    <a:pt x="244727" y="22206"/>
                  </a:lnTo>
                  <a:lnTo>
                    <a:pt x="205874" y="5810"/>
                  </a:lnTo>
                  <a:lnTo>
                    <a:pt x="162636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0002887" y="6131848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4" h="325754">
                  <a:moveTo>
                    <a:pt x="325285" y="162648"/>
                  </a:moveTo>
                  <a:lnTo>
                    <a:pt x="319475" y="205886"/>
                  </a:lnTo>
                  <a:lnTo>
                    <a:pt x="303078" y="244740"/>
                  </a:lnTo>
                  <a:lnTo>
                    <a:pt x="277645" y="277658"/>
                  </a:lnTo>
                  <a:lnTo>
                    <a:pt x="244727" y="303091"/>
                  </a:lnTo>
                  <a:lnTo>
                    <a:pt x="205874" y="319487"/>
                  </a:lnTo>
                  <a:lnTo>
                    <a:pt x="162636" y="325297"/>
                  </a:lnTo>
                  <a:lnTo>
                    <a:pt x="119403" y="319487"/>
                  </a:lnTo>
                  <a:lnTo>
                    <a:pt x="80553" y="303091"/>
                  </a:lnTo>
                  <a:lnTo>
                    <a:pt x="47637" y="277658"/>
                  </a:lnTo>
                  <a:lnTo>
                    <a:pt x="22206" y="244740"/>
                  </a:lnTo>
                  <a:lnTo>
                    <a:pt x="5810" y="205886"/>
                  </a:lnTo>
                  <a:lnTo>
                    <a:pt x="0" y="162648"/>
                  </a:lnTo>
                  <a:lnTo>
                    <a:pt x="5810" y="119410"/>
                  </a:lnTo>
                  <a:lnTo>
                    <a:pt x="22206" y="80557"/>
                  </a:lnTo>
                  <a:lnTo>
                    <a:pt x="47637" y="47639"/>
                  </a:lnTo>
                  <a:lnTo>
                    <a:pt x="80553" y="22206"/>
                  </a:lnTo>
                  <a:lnTo>
                    <a:pt x="119403" y="5810"/>
                  </a:lnTo>
                  <a:lnTo>
                    <a:pt x="162636" y="0"/>
                  </a:lnTo>
                  <a:lnTo>
                    <a:pt x="205874" y="5810"/>
                  </a:lnTo>
                  <a:lnTo>
                    <a:pt x="244727" y="22206"/>
                  </a:lnTo>
                  <a:lnTo>
                    <a:pt x="277645" y="47639"/>
                  </a:lnTo>
                  <a:lnTo>
                    <a:pt x="303078" y="80557"/>
                  </a:lnTo>
                  <a:lnTo>
                    <a:pt x="319475" y="119410"/>
                  </a:lnTo>
                  <a:lnTo>
                    <a:pt x="325285" y="1626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90813" y="6194153"/>
              <a:ext cx="178511" cy="21389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1366663" y="3729676"/>
              <a:ext cx="593725" cy="1114425"/>
            </a:xfrm>
            <a:custGeom>
              <a:avLst/>
              <a:gdLst/>
              <a:ahLst/>
              <a:cxnLst/>
              <a:rect l="l" t="t" r="r" b="b"/>
              <a:pathLst>
                <a:path w="593725" h="1114425">
                  <a:moveTo>
                    <a:pt x="146850" y="0"/>
                  </a:moveTo>
                  <a:lnTo>
                    <a:pt x="109252" y="15811"/>
                  </a:lnTo>
                  <a:lnTo>
                    <a:pt x="72224" y="32886"/>
                  </a:lnTo>
                  <a:lnTo>
                    <a:pt x="35796" y="51209"/>
                  </a:lnTo>
                  <a:lnTo>
                    <a:pt x="0" y="70764"/>
                  </a:lnTo>
                  <a:lnTo>
                    <a:pt x="593229" y="1114094"/>
                  </a:lnTo>
                  <a:lnTo>
                    <a:pt x="146850" y="0"/>
                  </a:lnTo>
                  <a:close/>
                </a:path>
              </a:pathLst>
            </a:custGeom>
            <a:solidFill>
              <a:srgbClr val="DB843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1366663" y="3729676"/>
              <a:ext cx="593725" cy="1114425"/>
            </a:xfrm>
            <a:custGeom>
              <a:avLst/>
              <a:gdLst/>
              <a:ahLst/>
              <a:cxnLst/>
              <a:rect l="l" t="t" r="r" b="b"/>
              <a:pathLst>
                <a:path w="593725" h="1114425">
                  <a:moveTo>
                    <a:pt x="0" y="70764"/>
                  </a:moveTo>
                  <a:lnTo>
                    <a:pt x="35796" y="51209"/>
                  </a:lnTo>
                  <a:lnTo>
                    <a:pt x="72224" y="32886"/>
                  </a:lnTo>
                  <a:lnTo>
                    <a:pt x="109252" y="15811"/>
                  </a:lnTo>
                  <a:lnTo>
                    <a:pt x="146850" y="0"/>
                  </a:lnTo>
                  <a:lnTo>
                    <a:pt x="593229" y="1114094"/>
                  </a:lnTo>
                  <a:lnTo>
                    <a:pt x="0" y="7076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1513511" y="3691106"/>
              <a:ext cx="446405" cy="1153160"/>
            </a:xfrm>
            <a:custGeom>
              <a:avLst/>
              <a:gdLst/>
              <a:ahLst/>
              <a:cxnLst/>
              <a:rect l="l" t="t" r="r" b="b"/>
              <a:pathLst>
                <a:path w="446404" h="1153160">
                  <a:moveTo>
                    <a:pt x="111963" y="0"/>
                  </a:moveTo>
                  <a:lnTo>
                    <a:pt x="83621" y="8605"/>
                  </a:lnTo>
                  <a:lnTo>
                    <a:pt x="55505" y="17903"/>
                  </a:lnTo>
                  <a:lnTo>
                    <a:pt x="27627" y="27892"/>
                  </a:lnTo>
                  <a:lnTo>
                    <a:pt x="0" y="38569"/>
                  </a:lnTo>
                  <a:lnTo>
                    <a:pt x="446392" y="1152664"/>
                  </a:lnTo>
                  <a:lnTo>
                    <a:pt x="111963" y="0"/>
                  </a:lnTo>
                  <a:close/>
                </a:path>
              </a:pathLst>
            </a:custGeom>
            <a:solidFill>
              <a:srgbClr val="C4D69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11513511" y="3691106"/>
              <a:ext cx="446405" cy="1153160"/>
            </a:xfrm>
            <a:custGeom>
              <a:avLst/>
              <a:gdLst/>
              <a:ahLst/>
              <a:cxnLst/>
              <a:rect l="l" t="t" r="r" b="b"/>
              <a:pathLst>
                <a:path w="446404" h="1153160">
                  <a:moveTo>
                    <a:pt x="0" y="38569"/>
                  </a:moveTo>
                  <a:lnTo>
                    <a:pt x="27627" y="27892"/>
                  </a:lnTo>
                  <a:lnTo>
                    <a:pt x="55505" y="17903"/>
                  </a:lnTo>
                  <a:lnTo>
                    <a:pt x="83621" y="8605"/>
                  </a:lnTo>
                  <a:lnTo>
                    <a:pt x="111963" y="0"/>
                  </a:lnTo>
                  <a:lnTo>
                    <a:pt x="446392" y="1152664"/>
                  </a:lnTo>
                  <a:lnTo>
                    <a:pt x="0" y="3856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11625474" y="3643694"/>
              <a:ext cx="504190" cy="1200150"/>
            </a:xfrm>
            <a:custGeom>
              <a:avLst/>
              <a:gdLst/>
              <a:ahLst/>
              <a:cxnLst/>
              <a:rect l="l" t="t" r="r" b="b"/>
              <a:pathLst>
                <a:path w="504190" h="1200150">
                  <a:moveTo>
                    <a:pt x="351397" y="0"/>
                  </a:moveTo>
                  <a:lnTo>
                    <a:pt x="300607" y="357"/>
                  </a:lnTo>
                  <a:lnTo>
                    <a:pt x="249899" y="2861"/>
                  </a:lnTo>
                  <a:lnTo>
                    <a:pt x="199343" y="7506"/>
                  </a:lnTo>
                  <a:lnTo>
                    <a:pt x="149006" y="14290"/>
                  </a:lnTo>
                  <a:lnTo>
                    <a:pt x="98957" y="23205"/>
                  </a:lnTo>
                  <a:lnTo>
                    <a:pt x="49266" y="34249"/>
                  </a:lnTo>
                  <a:lnTo>
                    <a:pt x="0" y="47415"/>
                  </a:lnTo>
                  <a:lnTo>
                    <a:pt x="334429" y="1200080"/>
                  </a:lnTo>
                  <a:lnTo>
                    <a:pt x="503580" y="11855"/>
                  </a:lnTo>
                  <a:lnTo>
                    <a:pt x="452952" y="5744"/>
                  </a:lnTo>
                  <a:lnTo>
                    <a:pt x="402202" y="1794"/>
                  </a:lnTo>
                  <a:lnTo>
                    <a:pt x="351397" y="0"/>
                  </a:lnTo>
                  <a:close/>
                </a:path>
              </a:pathLst>
            </a:custGeom>
            <a:solidFill>
              <a:srgbClr val="70AD45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11625474" y="3643694"/>
              <a:ext cx="504190" cy="1200150"/>
            </a:xfrm>
            <a:custGeom>
              <a:avLst/>
              <a:gdLst/>
              <a:ahLst/>
              <a:cxnLst/>
              <a:rect l="l" t="t" r="r" b="b"/>
              <a:pathLst>
                <a:path w="504190" h="1200150">
                  <a:moveTo>
                    <a:pt x="0" y="47415"/>
                  </a:moveTo>
                  <a:lnTo>
                    <a:pt x="49266" y="34249"/>
                  </a:lnTo>
                  <a:lnTo>
                    <a:pt x="98957" y="23205"/>
                  </a:lnTo>
                  <a:lnTo>
                    <a:pt x="149006" y="14290"/>
                  </a:lnTo>
                  <a:lnTo>
                    <a:pt x="199343" y="7506"/>
                  </a:lnTo>
                  <a:lnTo>
                    <a:pt x="249899" y="2861"/>
                  </a:lnTo>
                  <a:lnTo>
                    <a:pt x="300607" y="357"/>
                  </a:lnTo>
                  <a:lnTo>
                    <a:pt x="351397" y="0"/>
                  </a:lnTo>
                  <a:lnTo>
                    <a:pt x="402202" y="1794"/>
                  </a:lnTo>
                  <a:lnTo>
                    <a:pt x="452952" y="5744"/>
                  </a:lnTo>
                  <a:lnTo>
                    <a:pt x="503580" y="11855"/>
                  </a:lnTo>
                  <a:lnTo>
                    <a:pt x="334429" y="1200080"/>
                  </a:lnTo>
                  <a:lnTo>
                    <a:pt x="0" y="4741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11959905" y="3655555"/>
              <a:ext cx="193675" cy="1188720"/>
            </a:xfrm>
            <a:custGeom>
              <a:avLst/>
              <a:gdLst/>
              <a:ahLst/>
              <a:cxnLst/>
              <a:rect l="l" t="t" r="r" b="b"/>
              <a:pathLst>
                <a:path w="193675" h="1188720">
                  <a:moveTo>
                    <a:pt x="169151" y="0"/>
                  </a:moveTo>
                  <a:lnTo>
                    <a:pt x="0" y="1188212"/>
                  </a:lnTo>
                  <a:lnTo>
                    <a:pt x="193611" y="3733"/>
                  </a:lnTo>
                  <a:lnTo>
                    <a:pt x="169151" y="0"/>
                  </a:lnTo>
                  <a:close/>
                </a:path>
              </a:pathLst>
            </a:custGeom>
            <a:solidFill>
              <a:srgbClr val="8164A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11959905" y="3655555"/>
              <a:ext cx="193675" cy="1188720"/>
            </a:xfrm>
            <a:custGeom>
              <a:avLst/>
              <a:gdLst/>
              <a:ahLst/>
              <a:cxnLst/>
              <a:rect l="l" t="t" r="r" b="b"/>
              <a:pathLst>
                <a:path w="193675" h="1188720">
                  <a:moveTo>
                    <a:pt x="169151" y="0"/>
                  </a:moveTo>
                  <a:lnTo>
                    <a:pt x="0" y="1188212"/>
                  </a:lnTo>
                  <a:lnTo>
                    <a:pt x="193611" y="3733"/>
                  </a:lnTo>
                  <a:lnTo>
                    <a:pt x="169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11959902" y="3659295"/>
              <a:ext cx="1200785" cy="2087245"/>
            </a:xfrm>
            <a:custGeom>
              <a:avLst/>
              <a:gdLst/>
              <a:ahLst/>
              <a:cxnLst/>
              <a:rect l="l" t="t" r="r" b="b"/>
              <a:pathLst>
                <a:path w="1200784" h="2087245">
                  <a:moveTo>
                    <a:pt x="193611" y="0"/>
                  </a:moveTo>
                  <a:lnTo>
                    <a:pt x="0" y="1184478"/>
                  </a:lnTo>
                  <a:lnTo>
                    <a:pt x="791197" y="2086952"/>
                  </a:lnTo>
                  <a:lnTo>
                    <a:pt x="827403" y="2053880"/>
                  </a:lnTo>
                  <a:lnTo>
                    <a:pt x="862121" y="2019467"/>
                  </a:lnTo>
                  <a:lnTo>
                    <a:pt x="895321" y="1983766"/>
                  </a:lnTo>
                  <a:lnTo>
                    <a:pt x="926975" y="1946830"/>
                  </a:lnTo>
                  <a:lnTo>
                    <a:pt x="957052" y="1908711"/>
                  </a:lnTo>
                  <a:lnTo>
                    <a:pt x="985524" y="1869461"/>
                  </a:lnTo>
                  <a:lnTo>
                    <a:pt x="1012363" y="1829133"/>
                  </a:lnTo>
                  <a:lnTo>
                    <a:pt x="1037538" y="1787780"/>
                  </a:lnTo>
                  <a:lnTo>
                    <a:pt x="1061021" y="1745453"/>
                  </a:lnTo>
                  <a:lnTo>
                    <a:pt x="1082782" y="1702205"/>
                  </a:lnTo>
                  <a:lnTo>
                    <a:pt x="1102794" y="1658089"/>
                  </a:lnTo>
                  <a:lnTo>
                    <a:pt x="1121026" y="1613156"/>
                  </a:lnTo>
                  <a:lnTo>
                    <a:pt x="1137449" y="1567460"/>
                  </a:lnTo>
                  <a:lnTo>
                    <a:pt x="1152035" y="1521053"/>
                  </a:lnTo>
                  <a:lnTo>
                    <a:pt x="1164755" y="1473988"/>
                  </a:lnTo>
                  <a:lnTo>
                    <a:pt x="1175579" y="1426315"/>
                  </a:lnTo>
                  <a:lnTo>
                    <a:pt x="1184478" y="1378089"/>
                  </a:lnTo>
                  <a:lnTo>
                    <a:pt x="1191324" y="1330297"/>
                  </a:lnTo>
                  <a:lnTo>
                    <a:pt x="1196234" y="1282678"/>
                  </a:lnTo>
                  <a:lnTo>
                    <a:pt x="1199239" y="1235274"/>
                  </a:lnTo>
                  <a:lnTo>
                    <a:pt x="1200367" y="1188127"/>
                  </a:lnTo>
                  <a:lnTo>
                    <a:pt x="1199649" y="1141277"/>
                  </a:lnTo>
                  <a:lnTo>
                    <a:pt x="1197113" y="1094765"/>
                  </a:lnTo>
                  <a:lnTo>
                    <a:pt x="1192790" y="1048634"/>
                  </a:lnTo>
                  <a:lnTo>
                    <a:pt x="1186710" y="1002923"/>
                  </a:lnTo>
                  <a:lnTo>
                    <a:pt x="1178901" y="957674"/>
                  </a:lnTo>
                  <a:lnTo>
                    <a:pt x="1169393" y="912928"/>
                  </a:lnTo>
                  <a:lnTo>
                    <a:pt x="1158216" y="868726"/>
                  </a:lnTo>
                  <a:lnTo>
                    <a:pt x="1145400" y="825110"/>
                  </a:lnTo>
                  <a:lnTo>
                    <a:pt x="1130974" y="782121"/>
                  </a:lnTo>
                  <a:lnTo>
                    <a:pt x="1114968" y="739800"/>
                  </a:lnTo>
                  <a:lnTo>
                    <a:pt x="1097411" y="698187"/>
                  </a:lnTo>
                  <a:lnTo>
                    <a:pt x="1078332" y="657325"/>
                  </a:lnTo>
                  <a:lnTo>
                    <a:pt x="1057763" y="617254"/>
                  </a:lnTo>
                  <a:lnTo>
                    <a:pt x="1035731" y="578016"/>
                  </a:lnTo>
                  <a:lnTo>
                    <a:pt x="1012268" y="539652"/>
                  </a:lnTo>
                  <a:lnTo>
                    <a:pt x="987401" y="502202"/>
                  </a:lnTo>
                  <a:lnTo>
                    <a:pt x="961162" y="465708"/>
                  </a:lnTo>
                  <a:lnTo>
                    <a:pt x="933579" y="430212"/>
                  </a:lnTo>
                  <a:lnTo>
                    <a:pt x="904682" y="395754"/>
                  </a:lnTo>
                  <a:lnTo>
                    <a:pt x="874501" y="362375"/>
                  </a:lnTo>
                  <a:lnTo>
                    <a:pt x="843065" y="330117"/>
                  </a:lnTo>
                  <a:lnTo>
                    <a:pt x="810405" y="299021"/>
                  </a:lnTo>
                  <a:lnTo>
                    <a:pt x="776548" y="269128"/>
                  </a:lnTo>
                  <a:lnTo>
                    <a:pt x="741526" y="240479"/>
                  </a:lnTo>
                  <a:lnTo>
                    <a:pt x="705368" y="213116"/>
                  </a:lnTo>
                  <a:lnTo>
                    <a:pt x="668103" y="187079"/>
                  </a:lnTo>
                  <a:lnTo>
                    <a:pt x="629760" y="162410"/>
                  </a:lnTo>
                  <a:lnTo>
                    <a:pt x="590371" y="139150"/>
                  </a:lnTo>
                  <a:lnTo>
                    <a:pt x="549963" y="117340"/>
                  </a:lnTo>
                  <a:lnTo>
                    <a:pt x="508567" y="97021"/>
                  </a:lnTo>
                  <a:lnTo>
                    <a:pt x="466213" y="78234"/>
                  </a:lnTo>
                  <a:lnTo>
                    <a:pt x="422929" y="61021"/>
                  </a:lnTo>
                  <a:lnTo>
                    <a:pt x="378746" y="45423"/>
                  </a:lnTo>
                  <a:lnTo>
                    <a:pt x="333693" y="31480"/>
                  </a:lnTo>
                  <a:lnTo>
                    <a:pt x="287800" y="19235"/>
                  </a:lnTo>
                  <a:lnTo>
                    <a:pt x="241096" y="8727"/>
                  </a:lnTo>
                  <a:lnTo>
                    <a:pt x="193611" y="0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11959902" y="3659295"/>
              <a:ext cx="1200785" cy="2087245"/>
            </a:xfrm>
            <a:custGeom>
              <a:avLst/>
              <a:gdLst/>
              <a:ahLst/>
              <a:cxnLst/>
              <a:rect l="l" t="t" r="r" b="b"/>
              <a:pathLst>
                <a:path w="1200784" h="2087245">
                  <a:moveTo>
                    <a:pt x="193611" y="0"/>
                  </a:moveTo>
                  <a:lnTo>
                    <a:pt x="241096" y="8727"/>
                  </a:lnTo>
                  <a:lnTo>
                    <a:pt x="287800" y="19235"/>
                  </a:lnTo>
                  <a:lnTo>
                    <a:pt x="333693" y="31480"/>
                  </a:lnTo>
                  <a:lnTo>
                    <a:pt x="378746" y="45423"/>
                  </a:lnTo>
                  <a:lnTo>
                    <a:pt x="422929" y="61021"/>
                  </a:lnTo>
                  <a:lnTo>
                    <a:pt x="466213" y="78234"/>
                  </a:lnTo>
                  <a:lnTo>
                    <a:pt x="508567" y="97021"/>
                  </a:lnTo>
                  <a:lnTo>
                    <a:pt x="549963" y="117340"/>
                  </a:lnTo>
                  <a:lnTo>
                    <a:pt x="590371" y="139150"/>
                  </a:lnTo>
                  <a:lnTo>
                    <a:pt x="629760" y="162410"/>
                  </a:lnTo>
                  <a:lnTo>
                    <a:pt x="668103" y="187079"/>
                  </a:lnTo>
                  <a:lnTo>
                    <a:pt x="705368" y="213116"/>
                  </a:lnTo>
                  <a:lnTo>
                    <a:pt x="741526" y="240479"/>
                  </a:lnTo>
                  <a:lnTo>
                    <a:pt x="776548" y="269128"/>
                  </a:lnTo>
                  <a:lnTo>
                    <a:pt x="810405" y="299021"/>
                  </a:lnTo>
                  <a:lnTo>
                    <a:pt x="843065" y="330117"/>
                  </a:lnTo>
                  <a:lnTo>
                    <a:pt x="874501" y="362375"/>
                  </a:lnTo>
                  <a:lnTo>
                    <a:pt x="904682" y="395754"/>
                  </a:lnTo>
                  <a:lnTo>
                    <a:pt x="933579" y="430212"/>
                  </a:lnTo>
                  <a:lnTo>
                    <a:pt x="961162" y="465708"/>
                  </a:lnTo>
                  <a:lnTo>
                    <a:pt x="987401" y="502202"/>
                  </a:lnTo>
                  <a:lnTo>
                    <a:pt x="1012268" y="539652"/>
                  </a:lnTo>
                  <a:lnTo>
                    <a:pt x="1035731" y="578016"/>
                  </a:lnTo>
                  <a:lnTo>
                    <a:pt x="1057763" y="617254"/>
                  </a:lnTo>
                  <a:lnTo>
                    <a:pt x="1078332" y="657325"/>
                  </a:lnTo>
                  <a:lnTo>
                    <a:pt x="1097411" y="698187"/>
                  </a:lnTo>
                  <a:lnTo>
                    <a:pt x="1114968" y="739800"/>
                  </a:lnTo>
                  <a:lnTo>
                    <a:pt x="1130974" y="782121"/>
                  </a:lnTo>
                  <a:lnTo>
                    <a:pt x="1145400" y="825110"/>
                  </a:lnTo>
                  <a:lnTo>
                    <a:pt x="1158216" y="868726"/>
                  </a:lnTo>
                  <a:lnTo>
                    <a:pt x="1169393" y="912928"/>
                  </a:lnTo>
                  <a:lnTo>
                    <a:pt x="1178901" y="957674"/>
                  </a:lnTo>
                  <a:lnTo>
                    <a:pt x="1186710" y="1002923"/>
                  </a:lnTo>
                  <a:lnTo>
                    <a:pt x="1192790" y="1048634"/>
                  </a:lnTo>
                  <a:lnTo>
                    <a:pt x="1197113" y="1094765"/>
                  </a:lnTo>
                  <a:lnTo>
                    <a:pt x="1199649" y="1141277"/>
                  </a:lnTo>
                  <a:lnTo>
                    <a:pt x="1200367" y="1188127"/>
                  </a:lnTo>
                  <a:lnTo>
                    <a:pt x="1199239" y="1235274"/>
                  </a:lnTo>
                  <a:lnTo>
                    <a:pt x="1196234" y="1282678"/>
                  </a:lnTo>
                  <a:lnTo>
                    <a:pt x="1191324" y="1330297"/>
                  </a:lnTo>
                  <a:lnTo>
                    <a:pt x="1184478" y="1378089"/>
                  </a:lnTo>
                  <a:lnTo>
                    <a:pt x="1175579" y="1426315"/>
                  </a:lnTo>
                  <a:lnTo>
                    <a:pt x="1164755" y="1473988"/>
                  </a:lnTo>
                  <a:lnTo>
                    <a:pt x="1152035" y="1521053"/>
                  </a:lnTo>
                  <a:lnTo>
                    <a:pt x="1137449" y="1567460"/>
                  </a:lnTo>
                  <a:lnTo>
                    <a:pt x="1121026" y="1613156"/>
                  </a:lnTo>
                  <a:lnTo>
                    <a:pt x="1102794" y="1658089"/>
                  </a:lnTo>
                  <a:lnTo>
                    <a:pt x="1082782" y="1702205"/>
                  </a:lnTo>
                  <a:lnTo>
                    <a:pt x="1061021" y="1745453"/>
                  </a:lnTo>
                  <a:lnTo>
                    <a:pt x="1037538" y="1787780"/>
                  </a:lnTo>
                  <a:lnTo>
                    <a:pt x="1012363" y="1829133"/>
                  </a:lnTo>
                  <a:lnTo>
                    <a:pt x="985524" y="1869461"/>
                  </a:lnTo>
                  <a:lnTo>
                    <a:pt x="957052" y="1908711"/>
                  </a:lnTo>
                  <a:lnTo>
                    <a:pt x="926975" y="1946830"/>
                  </a:lnTo>
                  <a:lnTo>
                    <a:pt x="895321" y="1983766"/>
                  </a:lnTo>
                  <a:lnTo>
                    <a:pt x="862121" y="2019467"/>
                  </a:lnTo>
                  <a:lnTo>
                    <a:pt x="827403" y="2053880"/>
                  </a:lnTo>
                  <a:lnTo>
                    <a:pt x="791197" y="2086952"/>
                  </a:lnTo>
                  <a:lnTo>
                    <a:pt x="0" y="1184478"/>
                  </a:lnTo>
                  <a:lnTo>
                    <a:pt x="193611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10759748" y="3814329"/>
              <a:ext cx="1991360" cy="2230120"/>
            </a:xfrm>
            <a:custGeom>
              <a:avLst/>
              <a:gdLst/>
              <a:ahLst/>
              <a:cxnLst/>
              <a:rect l="l" t="t" r="r" b="b"/>
              <a:pathLst>
                <a:path w="1991359" h="2230120">
                  <a:moveTo>
                    <a:pt x="583130" y="0"/>
                  </a:moveTo>
                  <a:lnTo>
                    <a:pt x="537479" y="28776"/>
                  </a:lnTo>
                  <a:lnTo>
                    <a:pt x="493189" y="59559"/>
                  </a:lnTo>
                  <a:lnTo>
                    <a:pt x="450328" y="92300"/>
                  </a:lnTo>
                  <a:lnTo>
                    <a:pt x="408963" y="126949"/>
                  </a:lnTo>
                  <a:lnTo>
                    <a:pt x="373293" y="159487"/>
                  </a:lnTo>
                  <a:lnTo>
                    <a:pt x="339228" y="193122"/>
                  </a:lnTo>
                  <a:lnTo>
                    <a:pt x="306770" y="227802"/>
                  </a:lnTo>
                  <a:lnTo>
                    <a:pt x="275924" y="263478"/>
                  </a:lnTo>
                  <a:lnTo>
                    <a:pt x="246692" y="300098"/>
                  </a:lnTo>
                  <a:lnTo>
                    <a:pt x="219079" y="337611"/>
                  </a:lnTo>
                  <a:lnTo>
                    <a:pt x="193086" y="375969"/>
                  </a:lnTo>
                  <a:lnTo>
                    <a:pt x="168718" y="415119"/>
                  </a:lnTo>
                  <a:lnTo>
                    <a:pt x="145978" y="455011"/>
                  </a:lnTo>
                  <a:lnTo>
                    <a:pt x="124869" y="495594"/>
                  </a:lnTo>
                  <a:lnTo>
                    <a:pt x="105394" y="536819"/>
                  </a:lnTo>
                  <a:lnTo>
                    <a:pt x="87557" y="578634"/>
                  </a:lnTo>
                  <a:lnTo>
                    <a:pt x="71362" y="620988"/>
                  </a:lnTo>
                  <a:lnTo>
                    <a:pt x="56810" y="663832"/>
                  </a:lnTo>
                  <a:lnTo>
                    <a:pt x="43907" y="707114"/>
                  </a:lnTo>
                  <a:lnTo>
                    <a:pt x="32655" y="750785"/>
                  </a:lnTo>
                  <a:lnTo>
                    <a:pt x="23057" y="794792"/>
                  </a:lnTo>
                  <a:lnTo>
                    <a:pt x="15116" y="839087"/>
                  </a:lnTo>
                  <a:lnTo>
                    <a:pt x="8837" y="883617"/>
                  </a:lnTo>
                  <a:lnTo>
                    <a:pt x="4223" y="928333"/>
                  </a:lnTo>
                  <a:lnTo>
                    <a:pt x="1276" y="973185"/>
                  </a:lnTo>
                  <a:lnTo>
                    <a:pt x="0" y="1018120"/>
                  </a:lnTo>
                  <a:lnTo>
                    <a:pt x="398" y="1063089"/>
                  </a:lnTo>
                  <a:lnTo>
                    <a:pt x="2474" y="1108042"/>
                  </a:lnTo>
                  <a:lnTo>
                    <a:pt x="6231" y="1152927"/>
                  </a:lnTo>
                  <a:lnTo>
                    <a:pt x="11672" y="1197694"/>
                  </a:lnTo>
                  <a:lnTo>
                    <a:pt x="18801" y="1242292"/>
                  </a:lnTo>
                  <a:lnTo>
                    <a:pt x="27621" y="1286672"/>
                  </a:lnTo>
                  <a:lnTo>
                    <a:pt x="38136" y="1330781"/>
                  </a:lnTo>
                  <a:lnTo>
                    <a:pt x="50348" y="1374570"/>
                  </a:lnTo>
                  <a:lnTo>
                    <a:pt x="64260" y="1417988"/>
                  </a:lnTo>
                  <a:lnTo>
                    <a:pt x="79878" y="1460985"/>
                  </a:lnTo>
                  <a:lnTo>
                    <a:pt x="97202" y="1503509"/>
                  </a:lnTo>
                  <a:lnTo>
                    <a:pt x="116238" y="1545511"/>
                  </a:lnTo>
                  <a:lnTo>
                    <a:pt x="136988" y="1586939"/>
                  </a:lnTo>
                  <a:lnTo>
                    <a:pt x="159455" y="1627743"/>
                  </a:lnTo>
                  <a:lnTo>
                    <a:pt x="183644" y="1667872"/>
                  </a:lnTo>
                  <a:lnTo>
                    <a:pt x="209556" y="1707277"/>
                  </a:lnTo>
                  <a:lnTo>
                    <a:pt x="237196" y="1745906"/>
                  </a:lnTo>
                  <a:lnTo>
                    <a:pt x="266567" y="1783708"/>
                  </a:lnTo>
                  <a:lnTo>
                    <a:pt x="297672" y="1820633"/>
                  </a:lnTo>
                  <a:lnTo>
                    <a:pt x="330210" y="1856302"/>
                  </a:lnTo>
                  <a:lnTo>
                    <a:pt x="363844" y="1890367"/>
                  </a:lnTo>
                  <a:lnTo>
                    <a:pt x="398523" y="1922823"/>
                  </a:lnTo>
                  <a:lnTo>
                    <a:pt x="434198" y="1953669"/>
                  </a:lnTo>
                  <a:lnTo>
                    <a:pt x="470817" y="1982900"/>
                  </a:lnTo>
                  <a:lnTo>
                    <a:pt x="508330" y="2010513"/>
                  </a:lnTo>
                  <a:lnTo>
                    <a:pt x="546687" y="2036505"/>
                  </a:lnTo>
                  <a:lnTo>
                    <a:pt x="585836" y="2060873"/>
                  </a:lnTo>
                  <a:lnTo>
                    <a:pt x="625728" y="2083613"/>
                  </a:lnTo>
                  <a:lnTo>
                    <a:pt x="666311" y="2104722"/>
                  </a:lnTo>
                  <a:lnTo>
                    <a:pt x="707535" y="2124196"/>
                  </a:lnTo>
                  <a:lnTo>
                    <a:pt x="749349" y="2142033"/>
                  </a:lnTo>
                  <a:lnTo>
                    <a:pt x="791703" y="2158229"/>
                  </a:lnTo>
                  <a:lnTo>
                    <a:pt x="834547" y="2172780"/>
                  </a:lnTo>
                  <a:lnTo>
                    <a:pt x="877829" y="2185683"/>
                  </a:lnTo>
                  <a:lnTo>
                    <a:pt x="921499" y="2196936"/>
                  </a:lnTo>
                  <a:lnTo>
                    <a:pt x="965506" y="2206534"/>
                  </a:lnTo>
                  <a:lnTo>
                    <a:pt x="1009800" y="2214474"/>
                  </a:lnTo>
                  <a:lnTo>
                    <a:pt x="1054330" y="2220754"/>
                  </a:lnTo>
                  <a:lnTo>
                    <a:pt x="1099046" y="2225369"/>
                  </a:lnTo>
                  <a:lnTo>
                    <a:pt x="1143897" y="2228316"/>
                  </a:lnTo>
                  <a:lnTo>
                    <a:pt x="1188832" y="2229592"/>
                  </a:lnTo>
                  <a:lnTo>
                    <a:pt x="1233801" y="2229194"/>
                  </a:lnTo>
                  <a:lnTo>
                    <a:pt x="1278754" y="2227118"/>
                  </a:lnTo>
                  <a:lnTo>
                    <a:pt x="1323639" y="2223361"/>
                  </a:lnTo>
                  <a:lnTo>
                    <a:pt x="1368406" y="2217920"/>
                  </a:lnTo>
                  <a:lnTo>
                    <a:pt x="1413004" y="2210792"/>
                  </a:lnTo>
                  <a:lnTo>
                    <a:pt x="1457383" y="2201972"/>
                  </a:lnTo>
                  <a:lnTo>
                    <a:pt x="1501492" y="2191458"/>
                  </a:lnTo>
                  <a:lnTo>
                    <a:pt x="1545281" y="2179246"/>
                  </a:lnTo>
                  <a:lnTo>
                    <a:pt x="1588699" y="2165334"/>
                  </a:lnTo>
                  <a:lnTo>
                    <a:pt x="1631696" y="2149717"/>
                  </a:lnTo>
                  <a:lnTo>
                    <a:pt x="1674220" y="2132392"/>
                  </a:lnTo>
                  <a:lnTo>
                    <a:pt x="1716222" y="2113357"/>
                  </a:lnTo>
                  <a:lnTo>
                    <a:pt x="1757650" y="2092607"/>
                  </a:lnTo>
                  <a:lnTo>
                    <a:pt x="1798454" y="2070140"/>
                  </a:lnTo>
                  <a:lnTo>
                    <a:pt x="1838584" y="2045952"/>
                  </a:lnTo>
                  <a:lnTo>
                    <a:pt x="1877988" y="2020039"/>
                  </a:lnTo>
                  <a:lnTo>
                    <a:pt x="1916617" y="1992400"/>
                  </a:lnTo>
                  <a:lnTo>
                    <a:pt x="1954419" y="1963029"/>
                  </a:lnTo>
                  <a:lnTo>
                    <a:pt x="1991344" y="1931923"/>
                  </a:lnTo>
                  <a:lnTo>
                    <a:pt x="1200147" y="1029436"/>
                  </a:lnTo>
                  <a:lnTo>
                    <a:pt x="583130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10759748" y="3814329"/>
              <a:ext cx="1991360" cy="2230120"/>
            </a:xfrm>
            <a:custGeom>
              <a:avLst/>
              <a:gdLst/>
              <a:ahLst/>
              <a:cxnLst/>
              <a:rect l="l" t="t" r="r" b="b"/>
              <a:pathLst>
                <a:path w="1991359" h="2230120">
                  <a:moveTo>
                    <a:pt x="1991344" y="1931923"/>
                  </a:moveTo>
                  <a:lnTo>
                    <a:pt x="1954419" y="1963029"/>
                  </a:lnTo>
                  <a:lnTo>
                    <a:pt x="1916617" y="1992400"/>
                  </a:lnTo>
                  <a:lnTo>
                    <a:pt x="1877988" y="2020039"/>
                  </a:lnTo>
                  <a:lnTo>
                    <a:pt x="1838584" y="2045952"/>
                  </a:lnTo>
                  <a:lnTo>
                    <a:pt x="1798454" y="2070140"/>
                  </a:lnTo>
                  <a:lnTo>
                    <a:pt x="1757650" y="2092607"/>
                  </a:lnTo>
                  <a:lnTo>
                    <a:pt x="1716222" y="2113357"/>
                  </a:lnTo>
                  <a:lnTo>
                    <a:pt x="1674220" y="2132392"/>
                  </a:lnTo>
                  <a:lnTo>
                    <a:pt x="1631696" y="2149717"/>
                  </a:lnTo>
                  <a:lnTo>
                    <a:pt x="1588699" y="2165334"/>
                  </a:lnTo>
                  <a:lnTo>
                    <a:pt x="1545281" y="2179246"/>
                  </a:lnTo>
                  <a:lnTo>
                    <a:pt x="1501492" y="2191458"/>
                  </a:lnTo>
                  <a:lnTo>
                    <a:pt x="1457383" y="2201972"/>
                  </a:lnTo>
                  <a:lnTo>
                    <a:pt x="1413004" y="2210792"/>
                  </a:lnTo>
                  <a:lnTo>
                    <a:pt x="1368406" y="2217920"/>
                  </a:lnTo>
                  <a:lnTo>
                    <a:pt x="1323639" y="2223361"/>
                  </a:lnTo>
                  <a:lnTo>
                    <a:pt x="1278754" y="2227118"/>
                  </a:lnTo>
                  <a:lnTo>
                    <a:pt x="1233801" y="2229194"/>
                  </a:lnTo>
                  <a:lnTo>
                    <a:pt x="1188832" y="2229592"/>
                  </a:lnTo>
                  <a:lnTo>
                    <a:pt x="1143897" y="2228316"/>
                  </a:lnTo>
                  <a:lnTo>
                    <a:pt x="1099046" y="2225369"/>
                  </a:lnTo>
                  <a:lnTo>
                    <a:pt x="1054330" y="2220754"/>
                  </a:lnTo>
                  <a:lnTo>
                    <a:pt x="1009800" y="2214474"/>
                  </a:lnTo>
                  <a:lnTo>
                    <a:pt x="965506" y="2206534"/>
                  </a:lnTo>
                  <a:lnTo>
                    <a:pt x="921499" y="2196936"/>
                  </a:lnTo>
                  <a:lnTo>
                    <a:pt x="877829" y="2185683"/>
                  </a:lnTo>
                  <a:lnTo>
                    <a:pt x="834547" y="2172780"/>
                  </a:lnTo>
                  <a:lnTo>
                    <a:pt x="791703" y="2158229"/>
                  </a:lnTo>
                  <a:lnTo>
                    <a:pt x="749349" y="2142033"/>
                  </a:lnTo>
                  <a:lnTo>
                    <a:pt x="707535" y="2124196"/>
                  </a:lnTo>
                  <a:lnTo>
                    <a:pt x="666311" y="2104722"/>
                  </a:lnTo>
                  <a:lnTo>
                    <a:pt x="625728" y="2083613"/>
                  </a:lnTo>
                  <a:lnTo>
                    <a:pt x="585836" y="2060873"/>
                  </a:lnTo>
                  <a:lnTo>
                    <a:pt x="546687" y="2036505"/>
                  </a:lnTo>
                  <a:lnTo>
                    <a:pt x="508330" y="2010513"/>
                  </a:lnTo>
                  <a:lnTo>
                    <a:pt x="470817" y="1982900"/>
                  </a:lnTo>
                  <a:lnTo>
                    <a:pt x="434198" y="1953669"/>
                  </a:lnTo>
                  <a:lnTo>
                    <a:pt x="398523" y="1922823"/>
                  </a:lnTo>
                  <a:lnTo>
                    <a:pt x="363844" y="1890367"/>
                  </a:lnTo>
                  <a:lnTo>
                    <a:pt x="330210" y="1856302"/>
                  </a:lnTo>
                  <a:lnTo>
                    <a:pt x="297672" y="1820633"/>
                  </a:lnTo>
                  <a:lnTo>
                    <a:pt x="266567" y="1783708"/>
                  </a:lnTo>
                  <a:lnTo>
                    <a:pt x="237196" y="1745906"/>
                  </a:lnTo>
                  <a:lnTo>
                    <a:pt x="209556" y="1707277"/>
                  </a:lnTo>
                  <a:lnTo>
                    <a:pt x="183644" y="1667872"/>
                  </a:lnTo>
                  <a:lnTo>
                    <a:pt x="159455" y="1627743"/>
                  </a:lnTo>
                  <a:lnTo>
                    <a:pt x="136988" y="1586939"/>
                  </a:lnTo>
                  <a:lnTo>
                    <a:pt x="116238" y="1545511"/>
                  </a:lnTo>
                  <a:lnTo>
                    <a:pt x="97202" y="1503509"/>
                  </a:lnTo>
                  <a:lnTo>
                    <a:pt x="79878" y="1460985"/>
                  </a:lnTo>
                  <a:lnTo>
                    <a:pt x="64260" y="1417988"/>
                  </a:lnTo>
                  <a:lnTo>
                    <a:pt x="50348" y="1374570"/>
                  </a:lnTo>
                  <a:lnTo>
                    <a:pt x="38136" y="1330781"/>
                  </a:lnTo>
                  <a:lnTo>
                    <a:pt x="27621" y="1286672"/>
                  </a:lnTo>
                  <a:lnTo>
                    <a:pt x="18801" y="1242292"/>
                  </a:lnTo>
                  <a:lnTo>
                    <a:pt x="11672" y="1197694"/>
                  </a:lnTo>
                  <a:lnTo>
                    <a:pt x="6231" y="1152927"/>
                  </a:lnTo>
                  <a:lnTo>
                    <a:pt x="2474" y="1108042"/>
                  </a:lnTo>
                  <a:lnTo>
                    <a:pt x="398" y="1063089"/>
                  </a:lnTo>
                  <a:lnTo>
                    <a:pt x="0" y="1018120"/>
                  </a:lnTo>
                  <a:lnTo>
                    <a:pt x="1276" y="973185"/>
                  </a:lnTo>
                  <a:lnTo>
                    <a:pt x="4223" y="928333"/>
                  </a:lnTo>
                  <a:lnTo>
                    <a:pt x="8837" y="883617"/>
                  </a:lnTo>
                  <a:lnTo>
                    <a:pt x="15116" y="839087"/>
                  </a:lnTo>
                  <a:lnTo>
                    <a:pt x="23057" y="794792"/>
                  </a:lnTo>
                  <a:lnTo>
                    <a:pt x="32655" y="750785"/>
                  </a:lnTo>
                  <a:lnTo>
                    <a:pt x="43907" y="707114"/>
                  </a:lnTo>
                  <a:lnTo>
                    <a:pt x="56810" y="663832"/>
                  </a:lnTo>
                  <a:lnTo>
                    <a:pt x="71362" y="620988"/>
                  </a:lnTo>
                  <a:lnTo>
                    <a:pt x="87557" y="578634"/>
                  </a:lnTo>
                  <a:lnTo>
                    <a:pt x="105394" y="536819"/>
                  </a:lnTo>
                  <a:lnTo>
                    <a:pt x="124869" y="495594"/>
                  </a:lnTo>
                  <a:lnTo>
                    <a:pt x="145978" y="455011"/>
                  </a:lnTo>
                  <a:lnTo>
                    <a:pt x="168718" y="415119"/>
                  </a:lnTo>
                  <a:lnTo>
                    <a:pt x="193086" y="375969"/>
                  </a:lnTo>
                  <a:lnTo>
                    <a:pt x="219079" y="337611"/>
                  </a:lnTo>
                  <a:lnTo>
                    <a:pt x="246692" y="300098"/>
                  </a:lnTo>
                  <a:lnTo>
                    <a:pt x="275924" y="263478"/>
                  </a:lnTo>
                  <a:lnTo>
                    <a:pt x="306770" y="227802"/>
                  </a:lnTo>
                  <a:lnTo>
                    <a:pt x="339228" y="193122"/>
                  </a:lnTo>
                  <a:lnTo>
                    <a:pt x="373293" y="159487"/>
                  </a:lnTo>
                  <a:lnTo>
                    <a:pt x="408963" y="126949"/>
                  </a:lnTo>
                  <a:lnTo>
                    <a:pt x="450328" y="92300"/>
                  </a:lnTo>
                  <a:lnTo>
                    <a:pt x="493189" y="59559"/>
                  </a:lnTo>
                  <a:lnTo>
                    <a:pt x="537479" y="28776"/>
                  </a:lnTo>
                  <a:lnTo>
                    <a:pt x="583130" y="0"/>
                  </a:lnTo>
                  <a:lnTo>
                    <a:pt x="1200147" y="1029436"/>
                  </a:lnTo>
                  <a:lnTo>
                    <a:pt x="1991344" y="1931923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1342874" y="3800435"/>
              <a:ext cx="617220" cy="1043940"/>
            </a:xfrm>
            <a:custGeom>
              <a:avLst/>
              <a:gdLst/>
              <a:ahLst/>
              <a:cxnLst/>
              <a:rect l="l" t="t" r="r" b="b"/>
              <a:pathLst>
                <a:path w="617220" h="1043939">
                  <a:moveTo>
                    <a:pt x="23787" y="0"/>
                  </a:moveTo>
                  <a:lnTo>
                    <a:pt x="0" y="13893"/>
                  </a:lnTo>
                  <a:lnTo>
                    <a:pt x="617029" y="1043330"/>
                  </a:lnTo>
                  <a:lnTo>
                    <a:pt x="23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8641709" y="3987545"/>
            <a:ext cx="337185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165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SFS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lang="en-IN" sz="9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900" b="1" i="0" u="none" strike="noStrike" kern="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075554" y="2362936"/>
            <a:ext cx="4361815" cy="4540250"/>
            <a:chOff x="5075554" y="2362936"/>
            <a:chExt cx="4361815" cy="4540250"/>
          </a:xfrm>
        </p:grpSpPr>
        <p:sp>
          <p:nvSpPr>
            <p:cNvPr id="54" name="object 54"/>
            <p:cNvSpPr/>
            <p:nvPr/>
          </p:nvSpPr>
          <p:spPr>
            <a:xfrm>
              <a:off x="5081142" y="2368524"/>
              <a:ext cx="4350385" cy="4528820"/>
            </a:xfrm>
            <a:custGeom>
              <a:avLst/>
              <a:gdLst/>
              <a:ahLst/>
              <a:cxnLst/>
              <a:rect l="l" t="t" r="r" b="b"/>
              <a:pathLst>
                <a:path w="4350384" h="4528820">
                  <a:moveTo>
                    <a:pt x="4350372" y="4528616"/>
                  </a:moveTo>
                  <a:lnTo>
                    <a:pt x="0" y="4528616"/>
                  </a:lnTo>
                  <a:lnTo>
                    <a:pt x="0" y="0"/>
                  </a:lnTo>
                  <a:lnTo>
                    <a:pt x="4350372" y="0"/>
                  </a:lnTo>
                  <a:lnTo>
                    <a:pt x="4350372" y="4528616"/>
                  </a:lnTo>
                  <a:close/>
                </a:path>
              </a:pathLst>
            </a:custGeom>
            <a:ln w="11175">
              <a:solidFill>
                <a:srgbClr val="0095D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5551362" y="5384299"/>
              <a:ext cx="819150" cy="886460"/>
            </a:xfrm>
            <a:custGeom>
              <a:avLst/>
              <a:gdLst/>
              <a:ahLst/>
              <a:cxnLst/>
              <a:rect l="l" t="t" r="r" b="b"/>
              <a:pathLst>
                <a:path w="819150" h="886460">
                  <a:moveTo>
                    <a:pt x="818781" y="0"/>
                  </a:moveTo>
                  <a:lnTo>
                    <a:pt x="818781" y="886206"/>
                  </a:lnTo>
                  <a:lnTo>
                    <a:pt x="0" y="886206"/>
                  </a:lnTo>
                </a:path>
              </a:pathLst>
            </a:custGeom>
            <a:ln w="13296">
              <a:solidFill>
                <a:srgbClr val="0095D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322825" y="6096631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4" h="325754">
                  <a:moveTo>
                    <a:pt x="162636" y="0"/>
                  </a:moveTo>
                  <a:lnTo>
                    <a:pt x="119403" y="5810"/>
                  </a:lnTo>
                  <a:lnTo>
                    <a:pt x="80553" y="22206"/>
                  </a:lnTo>
                  <a:lnTo>
                    <a:pt x="47637" y="47639"/>
                  </a:lnTo>
                  <a:lnTo>
                    <a:pt x="22206" y="80557"/>
                  </a:lnTo>
                  <a:lnTo>
                    <a:pt x="5810" y="119410"/>
                  </a:lnTo>
                  <a:lnTo>
                    <a:pt x="0" y="162648"/>
                  </a:lnTo>
                  <a:lnTo>
                    <a:pt x="5810" y="205886"/>
                  </a:lnTo>
                  <a:lnTo>
                    <a:pt x="22206" y="244740"/>
                  </a:lnTo>
                  <a:lnTo>
                    <a:pt x="47637" y="277658"/>
                  </a:lnTo>
                  <a:lnTo>
                    <a:pt x="80553" y="303091"/>
                  </a:lnTo>
                  <a:lnTo>
                    <a:pt x="119403" y="319487"/>
                  </a:lnTo>
                  <a:lnTo>
                    <a:pt x="162636" y="325297"/>
                  </a:lnTo>
                  <a:lnTo>
                    <a:pt x="205874" y="319487"/>
                  </a:lnTo>
                  <a:lnTo>
                    <a:pt x="244727" y="303091"/>
                  </a:lnTo>
                  <a:lnTo>
                    <a:pt x="277645" y="277658"/>
                  </a:lnTo>
                  <a:lnTo>
                    <a:pt x="303078" y="244740"/>
                  </a:lnTo>
                  <a:lnTo>
                    <a:pt x="319475" y="205886"/>
                  </a:lnTo>
                  <a:lnTo>
                    <a:pt x="325285" y="162648"/>
                  </a:lnTo>
                  <a:lnTo>
                    <a:pt x="319475" y="119410"/>
                  </a:lnTo>
                  <a:lnTo>
                    <a:pt x="303078" y="80557"/>
                  </a:lnTo>
                  <a:lnTo>
                    <a:pt x="277645" y="47639"/>
                  </a:lnTo>
                  <a:lnTo>
                    <a:pt x="244727" y="22206"/>
                  </a:lnTo>
                  <a:lnTo>
                    <a:pt x="205874" y="5810"/>
                  </a:lnTo>
                  <a:lnTo>
                    <a:pt x="162636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5322825" y="6096631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4" h="325754">
                  <a:moveTo>
                    <a:pt x="325285" y="162648"/>
                  </a:moveTo>
                  <a:lnTo>
                    <a:pt x="319475" y="205886"/>
                  </a:lnTo>
                  <a:lnTo>
                    <a:pt x="303078" y="244740"/>
                  </a:lnTo>
                  <a:lnTo>
                    <a:pt x="277645" y="277658"/>
                  </a:lnTo>
                  <a:lnTo>
                    <a:pt x="244727" y="303091"/>
                  </a:lnTo>
                  <a:lnTo>
                    <a:pt x="205874" y="319487"/>
                  </a:lnTo>
                  <a:lnTo>
                    <a:pt x="162636" y="325297"/>
                  </a:lnTo>
                  <a:lnTo>
                    <a:pt x="119403" y="319487"/>
                  </a:lnTo>
                  <a:lnTo>
                    <a:pt x="80553" y="303091"/>
                  </a:lnTo>
                  <a:lnTo>
                    <a:pt x="47637" y="277658"/>
                  </a:lnTo>
                  <a:lnTo>
                    <a:pt x="22206" y="244740"/>
                  </a:lnTo>
                  <a:lnTo>
                    <a:pt x="5810" y="205886"/>
                  </a:lnTo>
                  <a:lnTo>
                    <a:pt x="0" y="162648"/>
                  </a:lnTo>
                  <a:lnTo>
                    <a:pt x="5810" y="119410"/>
                  </a:lnTo>
                  <a:lnTo>
                    <a:pt x="22206" y="80557"/>
                  </a:lnTo>
                  <a:lnTo>
                    <a:pt x="47637" y="47639"/>
                  </a:lnTo>
                  <a:lnTo>
                    <a:pt x="80553" y="22206"/>
                  </a:lnTo>
                  <a:lnTo>
                    <a:pt x="119403" y="5810"/>
                  </a:lnTo>
                  <a:lnTo>
                    <a:pt x="162636" y="0"/>
                  </a:lnTo>
                  <a:lnTo>
                    <a:pt x="205874" y="5810"/>
                  </a:lnTo>
                  <a:lnTo>
                    <a:pt x="244727" y="22206"/>
                  </a:lnTo>
                  <a:lnTo>
                    <a:pt x="277645" y="47639"/>
                  </a:lnTo>
                  <a:lnTo>
                    <a:pt x="303078" y="80557"/>
                  </a:lnTo>
                  <a:lnTo>
                    <a:pt x="319475" y="119410"/>
                  </a:lnTo>
                  <a:lnTo>
                    <a:pt x="325285" y="16264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10751" y="6158937"/>
              <a:ext cx="178511" cy="213893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516227" y="6093456"/>
            <a:ext cx="332105" cy="332105"/>
            <a:chOff x="516227" y="6093456"/>
            <a:chExt cx="332105" cy="332105"/>
          </a:xfrm>
        </p:grpSpPr>
        <p:sp>
          <p:nvSpPr>
            <p:cNvPr id="60" name="object 60"/>
            <p:cNvSpPr/>
            <p:nvPr/>
          </p:nvSpPr>
          <p:spPr>
            <a:xfrm>
              <a:off x="519402" y="6096631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5" h="325754">
                  <a:moveTo>
                    <a:pt x="162636" y="0"/>
                  </a:moveTo>
                  <a:lnTo>
                    <a:pt x="119403" y="5810"/>
                  </a:lnTo>
                  <a:lnTo>
                    <a:pt x="80553" y="22206"/>
                  </a:lnTo>
                  <a:lnTo>
                    <a:pt x="47637" y="47639"/>
                  </a:lnTo>
                  <a:lnTo>
                    <a:pt x="22206" y="80557"/>
                  </a:lnTo>
                  <a:lnTo>
                    <a:pt x="5810" y="119410"/>
                  </a:lnTo>
                  <a:lnTo>
                    <a:pt x="0" y="162648"/>
                  </a:lnTo>
                  <a:lnTo>
                    <a:pt x="5810" y="205886"/>
                  </a:lnTo>
                  <a:lnTo>
                    <a:pt x="22206" y="244740"/>
                  </a:lnTo>
                  <a:lnTo>
                    <a:pt x="47637" y="277658"/>
                  </a:lnTo>
                  <a:lnTo>
                    <a:pt x="80553" y="303091"/>
                  </a:lnTo>
                  <a:lnTo>
                    <a:pt x="119403" y="319487"/>
                  </a:lnTo>
                  <a:lnTo>
                    <a:pt x="162636" y="325297"/>
                  </a:lnTo>
                  <a:lnTo>
                    <a:pt x="205874" y="319487"/>
                  </a:lnTo>
                  <a:lnTo>
                    <a:pt x="244727" y="303091"/>
                  </a:lnTo>
                  <a:lnTo>
                    <a:pt x="277645" y="277658"/>
                  </a:lnTo>
                  <a:lnTo>
                    <a:pt x="303078" y="244740"/>
                  </a:lnTo>
                  <a:lnTo>
                    <a:pt x="319475" y="205886"/>
                  </a:lnTo>
                  <a:lnTo>
                    <a:pt x="325285" y="162648"/>
                  </a:lnTo>
                  <a:lnTo>
                    <a:pt x="319475" y="119410"/>
                  </a:lnTo>
                  <a:lnTo>
                    <a:pt x="303078" y="80557"/>
                  </a:lnTo>
                  <a:lnTo>
                    <a:pt x="277645" y="47639"/>
                  </a:lnTo>
                  <a:lnTo>
                    <a:pt x="244727" y="22206"/>
                  </a:lnTo>
                  <a:lnTo>
                    <a:pt x="205874" y="5810"/>
                  </a:lnTo>
                  <a:lnTo>
                    <a:pt x="162636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519402" y="6096631"/>
              <a:ext cx="325755" cy="325755"/>
            </a:xfrm>
            <a:custGeom>
              <a:avLst/>
              <a:gdLst/>
              <a:ahLst/>
              <a:cxnLst/>
              <a:rect l="l" t="t" r="r" b="b"/>
              <a:pathLst>
                <a:path w="325755" h="325754">
                  <a:moveTo>
                    <a:pt x="325285" y="162648"/>
                  </a:moveTo>
                  <a:lnTo>
                    <a:pt x="319475" y="205886"/>
                  </a:lnTo>
                  <a:lnTo>
                    <a:pt x="303078" y="244740"/>
                  </a:lnTo>
                  <a:lnTo>
                    <a:pt x="277645" y="277658"/>
                  </a:lnTo>
                  <a:lnTo>
                    <a:pt x="244727" y="303091"/>
                  </a:lnTo>
                  <a:lnTo>
                    <a:pt x="205874" y="319487"/>
                  </a:lnTo>
                  <a:lnTo>
                    <a:pt x="162636" y="325297"/>
                  </a:lnTo>
                  <a:lnTo>
                    <a:pt x="119403" y="319487"/>
                  </a:lnTo>
                  <a:lnTo>
                    <a:pt x="80553" y="303091"/>
                  </a:lnTo>
                  <a:lnTo>
                    <a:pt x="47637" y="277658"/>
                  </a:lnTo>
                  <a:lnTo>
                    <a:pt x="22206" y="244740"/>
                  </a:lnTo>
                  <a:lnTo>
                    <a:pt x="5810" y="205886"/>
                  </a:lnTo>
                  <a:lnTo>
                    <a:pt x="0" y="162648"/>
                  </a:lnTo>
                  <a:lnTo>
                    <a:pt x="5810" y="119410"/>
                  </a:lnTo>
                  <a:lnTo>
                    <a:pt x="22206" y="80557"/>
                  </a:lnTo>
                  <a:lnTo>
                    <a:pt x="47637" y="47639"/>
                  </a:lnTo>
                  <a:lnTo>
                    <a:pt x="80553" y="22206"/>
                  </a:lnTo>
                  <a:lnTo>
                    <a:pt x="119403" y="5810"/>
                  </a:lnTo>
                  <a:lnTo>
                    <a:pt x="162636" y="0"/>
                  </a:lnTo>
                  <a:lnTo>
                    <a:pt x="205874" y="5810"/>
                  </a:lnTo>
                  <a:lnTo>
                    <a:pt x="244727" y="22206"/>
                  </a:lnTo>
                  <a:lnTo>
                    <a:pt x="277645" y="47639"/>
                  </a:lnTo>
                  <a:lnTo>
                    <a:pt x="303078" y="80557"/>
                  </a:lnTo>
                  <a:lnTo>
                    <a:pt x="319475" y="119410"/>
                  </a:lnTo>
                  <a:lnTo>
                    <a:pt x="325285" y="16264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7327" y="6158937"/>
              <a:ext cx="178511" cy="213893"/>
            </a:xfrm>
            <a:prstGeom prst="rect">
              <a:avLst/>
            </a:prstGeom>
          </p:spPr>
        </p:pic>
      </p:grpSp>
      <p:sp>
        <p:nvSpPr>
          <p:cNvPr id="117" name="object 117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object 11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64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40" dirty="0"/>
              <a:t>DIVERSIFIED</a:t>
            </a:r>
            <a:r>
              <a:rPr spc="125" dirty="0"/>
              <a:t> </a:t>
            </a:r>
            <a:r>
              <a:rPr spc="-10" dirty="0"/>
              <a:t>BUSINESS</a:t>
            </a:r>
          </a:p>
        </p:txBody>
      </p:sp>
      <p:sp>
        <p:nvSpPr>
          <p:cNvPr id="119" name="object 1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6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DCM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SHRIRAM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LTD.</a:t>
            </a:r>
          </a:p>
        </p:txBody>
      </p:sp>
      <p:sp>
        <p:nvSpPr>
          <p:cNvPr id="79" name="object 24">
            <a:extLst>
              <a:ext uri="{FF2B5EF4-FFF2-40B4-BE49-F238E27FC236}">
                <a16:creationId xmlns:a16="http://schemas.microsoft.com/office/drawing/2014/main" id="{BDD8890B-3D94-42C4-8078-33C936E49C6B}"/>
              </a:ext>
            </a:extLst>
          </p:cNvPr>
          <p:cNvSpPr txBox="1">
            <a:spLocks/>
          </p:cNvSpPr>
          <p:nvPr/>
        </p:nvSpPr>
        <p:spPr>
          <a:xfrm>
            <a:off x="13868400" y="7661163"/>
            <a:ext cx="515363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12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181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400" cy="8229600"/>
            </a:xfrm>
            <a:prstGeom prst="rect">
              <a:avLst/>
            </a:prstGeom>
          </p:spPr>
        </p:pic>
        <p:sp>
          <p:nvSpPr>
            <p:cNvPr id="182" name="object 4"/>
            <p:cNvSpPr/>
            <p:nvPr/>
          </p:nvSpPr>
          <p:spPr>
            <a:xfrm>
              <a:off x="11993740" y="241159"/>
              <a:ext cx="2302510" cy="916940"/>
            </a:xfrm>
            <a:custGeom>
              <a:avLst/>
              <a:gdLst/>
              <a:ahLst/>
              <a:cxnLst/>
              <a:rect l="l" t="t" r="r" b="b"/>
              <a:pathLst>
                <a:path w="2302509" h="916940">
                  <a:moveTo>
                    <a:pt x="1120902" y="375983"/>
                  </a:moveTo>
                  <a:lnTo>
                    <a:pt x="1070952" y="325577"/>
                  </a:lnTo>
                  <a:lnTo>
                    <a:pt x="1070952" y="375729"/>
                  </a:lnTo>
                  <a:lnTo>
                    <a:pt x="964704" y="481063"/>
                  </a:lnTo>
                  <a:lnTo>
                    <a:pt x="959218" y="484670"/>
                  </a:lnTo>
                  <a:lnTo>
                    <a:pt x="952969" y="485863"/>
                  </a:lnTo>
                  <a:lnTo>
                    <a:pt x="946975" y="484670"/>
                  </a:lnTo>
                  <a:lnTo>
                    <a:pt x="946797" y="484670"/>
                  </a:lnTo>
                  <a:lnTo>
                    <a:pt x="941451" y="481063"/>
                  </a:lnTo>
                  <a:lnTo>
                    <a:pt x="835977" y="374675"/>
                  </a:lnTo>
                  <a:lnTo>
                    <a:pt x="942098" y="269519"/>
                  </a:lnTo>
                  <a:lnTo>
                    <a:pt x="947623" y="265849"/>
                  </a:lnTo>
                  <a:lnTo>
                    <a:pt x="947369" y="265849"/>
                  </a:lnTo>
                  <a:lnTo>
                    <a:pt x="953998" y="264604"/>
                  </a:lnTo>
                  <a:lnTo>
                    <a:pt x="960234" y="265849"/>
                  </a:lnTo>
                  <a:lnTo>
                    <a:pt x="965695" y="269519"/>
                  </a:lnTo>
                  <a:lnTo>
                    <a:pt x="1070952" y="375729"/>
                  </a:lnTo>
                  <a:lnTo>
                    <a:pt x="1070952" y="325577"/>
                  </a:lnTo>
                  <a:lnTo>
                    <a:pt x="1010539" y="264604"/>
                  </a:lnTo>
                  <a:lnTo>
                    <a:pt x="970889" y="224574"/>
                  </a:lnTo>
                  <a:lnTo>
                    <a:pt x="963079" y="219341"/>
                  </a:lnTo>
                  <a:lnTo>
                    <a:pt x="954176" y="217563"/>
                  </a:lnTo>
                  <a:lnTo>
                    <a:pt x="944841" y="219341"/>
                  </a:lnTo>
                  <a:lnTo>
                    <a:pt x="945146" y="219341"/>
                  </a:lnTo>
                  <a:lnTo>
                    <a:pt x="937437" y="224434"/>
                  </a:lnTo>
                  <a:lnTo>
                    <a:pt x="786028" y="374497"/>
                  </a:lnTo>
                  <a:lnTo>
                    <a:pt x="936205" y="526021"/>
                  </a:lnTo>
                  <a:lnTo>
                    <a:pt x="943965" y="531164"/>
                  </a:lnTo>
                  <a:lnTo>
                    <a:pt x="944168" y="531164"/>
                  </a:lnTo>
                  <a:lnTo>
                    <a:pt x="952792" y="532866"/>
                  </a:lnTo>
                  <a:lnTo>
                    <a:pt x="961707" y="531164"/>
                  </a:lnTo>
                  <a:lnTo>
                    <a:pt x="969556" y="526021"/>
                  </a:lnTo>
                  <a:lnTo>
                    <a:pt x="1010018" y="485863"/>
                  </a:lnTo>
                  <a:lnTo>
                    <a:pt x="1120902" y="375983"/>
                  </a:lnTo>
                  <a:close/>
                </a:path>
                <a:path w="2302509" h="916940">
                  <a:moveTo>
                    <a:pt x="1199235" y="447370"/>
                  </a:moveTo>
                  <a:lnTo>
                    <a:pt x="1151089" y="398729"/>
                  </a:lnTo>
                  <a:lnTo>
                    <a:pt x="1102385" y="446900"/>
                  </a:lnTo>
                  <a:lnTo>
                    <a:pt x="1199235" y="447370"/>
                  </a:lnTo>
                  <a:close/>
                </a:path>
                <a:path w="2302509" h="916940">
                  <a:moveTo>
                    <a:pt x="1248244" y="496798"/>
                  </a:moveTo>
                  <a:lnTo>
                    <a:pt x="1220000" y="468287"/>
                  </a:lnTo>
                  <a:lnTo>
                    <a:pt x="1081481" y="467677"/>
                  </a:lnTo>
                  <a:lnTo>
                    <a:pt x="1052944" y="495973"/>
                  </a:lnTo>
                  <a:lnTo>
                    <a:pt x="1248244" y="496798"/>
                  </a:lnTo>
                  <a:close/>
                </a:path>
                <a:path w="2302509" h="916940">
                  <a:moveTo>
                    <a:pt x="1298409" y="547395"/>
                  </a:moveTo>
                  <a:lnTo>
                    <a:pt x="1269238" y="517918"/>
                  </a:lnTo>
                  <a:lnTo>
                    <a:pt x="1031798" y="516890"/>
                  </a:lnTo>
                  <a:lnTo>
                    <a:pt x="1002360" y="546061"/>
                  </a:lnTo>
                  <a:lnTo>
                    <a:pt x="1298409" y="547395"/>
                  </a:lnTo>
                  <a:close/>
                </a:path>
                <a:path w="2302509" h="916940">
                  <a:moveTo>
                    <a:pt x="1319923" y="179082"/>
                  </a:moveTo>
                  <a:lnTo>
                    <a:pt x="1318145" y="169583"/>
                  </a:lnTo>
                  <a:lnTo>
                    <a:pt x="1312672" y="161226"/>
                  </a:lnTo>
                  <a:lnTo>
                    <a:pt x="1269873" y="118046"/>
                  </a:lnTo>
                  <a:lnTo>
                    <a:pt x="1269873" y="178828"/>
                  </a:lnTo>
                  <a:lnTo>
                    <a:pt x="1268552" y="185496"/>
                  </a:lnTo>
                  <a:lnTo>
                    <a:pt x="1264627" y="191350"/>
                  </a:lnTo>
                  <a:lnTo>
                    <a:pt x="1151483" y="303517"/>
                  </a:lnTo>
                  <a:lnTo>
                    <a:pt x="1039317" y="190322"/>
                  </a:lnTo>
                  <a:lnTo>
                    <a:pt x="1035456" y="184454"/>
                  </a:lnTo>
                  <a:lnTo>
                    <a:pt x="1034199" y="177787"/>
                  </a:lnTo>
                  <a:lnTo>
                    <a:pt x="1035519" y="171119"/>
                  </a:lnTo>
                  <a:lnTo>
                    <a:pt x="1039418" y="165277"/>
                  </a:lnTo>
                  <a:lnTo>
                    <a:pt x="1152652" y="53174"/>
                  </a:lnTo>
                  <a:lnTo>
                    <a:pt x="1264793" y="166306"/>
                  </a:lnTo>
                  <a:lnTo>
                    <a:pt x="1268615" y="172161"/>
                  </a:lnTo>
                  <a:lnTo>
                    <a:pt x="1269873" y="178828"/>
                  </a:lnTo>
                  <a:lnTo>
                    <a:pt x="1269873" y="118046"/>
                  </a:lnTo>
                  <a:lnTo>
                    <a:pt x="1205598" y="53174"/>
                  </a:lnTo>
                  <a:lnTo>
                    <a:pt x="1152855" y="0"/>
                  </a:lnTo>
                  <a:lnTo>
                    <a:pt x="991539" y="159778"/>
                  </a:lnTo>
                  <a:lnTo>
                    <a:pt x="985989" y="168084"/>
                  </a:lnTo>
                  <a:lnTo>
                    <a:pt x="984110" y="177596"/>
                  </a:lnTo>
                  <a:lnTo>
                    <a:pt x="985913" y="187109"/>
                  </a:lnTo>
                  <a:lnTo>
                    <a:pt x="991412" y="195478"/>
                  </a:lnTo>
                  <a:lnTo>
                    <a:pt x="1151204" y="356679"/>
                  </a:lnTo>
                  <a:lnTo>
                    <a:pt x="1204887" y="303517"/>
                  </a:lnTo>
                  <a:lnTo>
                    <a:pt x="1312405" y="196900"/>
                  </a:lnTo>
                  <a:lnTo>
                    <a:pt x="1318018" y="188569"/>
                  </a:lnTo>
                  <a:lnTo>
                    <a:pt x="1319923" y="179082"/>
                  </a:lnTo>
                  <a:close/>
                </a:path>
                <a:path w="2302509" h="916940">
                  <a:moveTo>
                    <a:pt x="1516291" y="377710"/>
                  </a:moveTo>
                  <a:lnTo>
                    <a:pt x="1466367" y="327355"/>
                  </a:lnTo>
                  <a:lnTo>
                    <a:pt x="1466367" y="377520"/>
                  </a:lnTo>
                  <a:lnTo>
                    <a:pt x="1360119" y="482841"/>
                  </a:lnTo>
                  <a:lnTo>
                    <a:pt x="1354607" y="486460"/>
                  </a:lnTo>
                  <a:lnTo>
                    <a:pt x="1348346" y="487641"/>
                  </a:lnTo>
                  <a:lnTo>
                    <a:pt x="1342453" y="486460"/>
                  </a:lnTo>
                  <a:lnTo>
                    <a:pt x="1342199" y="486460"/>
                  </a:lnTo>
                  <a:lnTo>
                    <a:pt x="1336611" y="482688"/>
                  </a:lnTo>
                  <a:lnTo>
                    <a:pt x="1231265" y="376453"/>
                  </a:lnTo>
                  <a:lnTo>
                    <a:pt x="1243177" y="364794"/>
                  </a:lnTo>
                  <a:lnTo>
                    <a:pt x="1337462" y="271259"/>
                  </a:lnTo>
                  <a:lnTo>
                    <a:pt x="1342986" y="267589"/>
                  </a:lnTo>
                  <a:lnTo>
                    <a:pt x="1342783" y="267589"/>
                  </a:lnTo>
                  <a:lnTo>
                    <a:pt x="1349311" y="266344"/>
                  </a:lnTo>
                  <a:lnTo>
                    <a:pt x="1355559" y="267589"/>
                  </a:lnTo>
                  <a:lnTo>
                    <a:pt x="1361059" y="271259"/>
                  </a:lnTo>
                  <a:lnTo>
                    <a:pt x="1466367" y="377520"/>
                  </a:lnTo>
                  <a:lnTo>
                    <a:pt x="1466367" y="327355"/>
                  </a:lnTo>
                  <a:lnTo>
                    <a:pt x="1405902" y="266344"/>
                  </a:lnTo>
                  <a:lnTo>
                    <a:pt x="1366266" y="226352"/>
                  </a:lnTo>
                  <a:lnTo>
                    <a:pt x="1358442" y="221132"/>
                  </a:lnTo>
                  <a:lnTo>
                    <a:pt x="1349527" y="219354"/>
                  </a:lnTo>
                  <a:lnTo>
                    <a:pt x="1340078" y="221132"/>
                  </a:lnTo>
                  <a:lnTo>
                    <a:pt x="1340459" y="221132"/>
                  </a:lnTo>
                  <a:lnTo>
                    <a:pt x="1332712" y="226187"/>
                  </a:lnTo>
                  <a:lnTo>
                    <a:pt x="1181404" y="376212"/>
                  </a:lnTo>
                  <a:lnTo>
                    <a:pt x="1331366" y="527621"/>
                  </a:lnTo>
                  <a:lnTo>
                    <a:pt x="1339342" y="532955"/>
                  </a:lnTo>
                  <a:lnTo>
                    <a:pt x="1339634" y="532955"/>
                  </a:lnTo>
                  <a:lnTo>
                    <a:pt x="1348143" y="534657"/>
                  </a:lnTo>
                  <a:lnTo>
                    <a:pt x="1357083" y="532955"/>
                  </a:lnTo>
                  <a:lnTo>
                    <a:pt x="1364957" y="527786"/>
                  </a:lnTo>
                  <a:lnTo>
                    <a:pt x="1405458" y="487641"/>
                  </a:lnTo>
                  <a:lnTo>
                    <a:pt x="1516291" y="377710"/>
                  </a:lnTo>
                  <a:close/>
                </a:path>
                <a:path w="2302509" h="916940">
                  <a:moveTo>
                    <a:pt x="2302306" y="889215"/>
                  </a:moveTo>
                  <a:lnTo>
                    <a:pt x="0" y="889215"/>
                  </a:lnTo>
                  <a:lnTo>
                    <a:pt x="0" y="916622"/>
                  </a:lnTo>
                  <a:lnTo>
                    <a:pt x="2302306" y="916622"/>
                  </a:lnTo>
                  <a:lnTo>
                    <a:pt x="2302306" y="8892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3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3737" y="901603"/>
              <a:ext cx="196329" cy="189788"/>
            </a:xfrm>
            <a:prstGeom prst="rect">
              <a:avLst/>
            </a:prstGeom>
          </p:spPr>
        </p:pic>
        <p:pic>
          <p:nvPicPr>
            <p:cNvPr id="184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9754" y="900654"/>
              <a:ext cx="206209" cy="191757"/>
            </a:xfrm>
            <a:prstGeom prst="rect">
              <a:avLst/>
            </a:prstGeom>
          </p:spPr>
        </p:pic>
        <p:pic>
          <p:nvPicPr>
            <p:cNvPr id="185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64777" y="901260"/>
              <a:ext cx="242849" cy="190474"/>
            </a:xfrm>
            <a:prstGeom prst="rect">
              <a:avLst/>
            </a:prstGeom>
          </p:spPr>
        </p:pic>
        <p:pic>
          <p:nvPicPr>
            <p:cNvPr id="186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28712" y="900654"/>
              <a:ext cx="194602" cy="191757"/>
            </a:xfrm>
            <a:prstGeom prst="rect">
              <a:avLst/>
            </a:prstGeom>
          </p:spPr>
        </p:pic>
        <p:pic>
          <p:nvPicPr>
            <p:cNvPr id="187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0172" y="901409"/>
              <a:ext cx="191363" cy="190233"/>
            </a:xfrm>
            <a:prstGeom prst="rect">
              <a:avLst/>
            </a:prstGeom>
          </p:spPr>
        </p:pic>
        <p:pic>
          <p:nvPicPr>
            <p:cNvPr id="188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78584" y="901433"/>
              <a:ext cx="198907" cy="190246"/>
            </a:xfrm>
            <a:prstGeom prst="rect">
              <a:avLst/>
            </a:prstGeom>
          </p:spPr>
        </p:pic>
        <p:sp>
          <p:nvSpPr>
            <p:cNvPr id="189" name="object 11"/>
            <p:cNvSpPr/>
            <p:nvPr/>
          </p:nvSpPr>
          <p:spPr>
            <a:xfrm>
              <a:off x="13497191" y="900861"/>
              <a:ext cx="799465" cy="192405"/>
            </a:xfrm>
            <a:custGeom>
              <a:avLst/>
              <a:gdLst/>
              <a:ahLst/>
              <a:cxnLst/>
              <a:rect l="l" t="t" r="r" b="b"/>
              <a:pathLst>
                <a:path w="799465" h="192405">
                  <a:moveTo>
                    <a:pt x="50622" y="6489"/>
                  </a:moveTo>
                  <a:lnTo>
                    <a:pt x="44970" y="1028"/>
                  </a:lnTo>
                  <a:lnTo>
                    <a:pt x="6489" y="863"/>
                  </a:lnTo>
                  <a:lnTo>
                    <a:pt x="850" y="6273"/>
                  </a:lnTo>
                  <a:lnTo>
                    <a:pt x="800" y="13284"/>
                  </a:lnTo>
                  <a:lnTo>
                    <a:pt x="0" y="184823"/>
                  </a:lnTo>
                  <a:lnTo>
                    <a:pt x="5676" y="190271"/>
                  </a:lnTo>
                  <a:lnTo>
                    <a:pt x="44107" y="190487"/>
                  </a:lnTo>
                  <a:lnTo>
                    <a:pt x="49822" y="184810"/>
                  </a:lnTo>
                  <a:lnTo>
                    <a:pt x="50622" y="6489"/>
                  </a:lnTo>
                  <a:close/>
                </a:path>
                <a:path w="799465" h="192405">
                  <a:moveTo>
                    <a:pt x="286626" y="185381"/>
                  </a:moveTo>
                  <a:lnTo>
                    <a:pt x="258457" y="140055"/>
                  </a:lnTo>
                  <a:lnTo>
                    <a:pt x="228523" y="109385"/>
                  </a:lnTo>
                  <a:lnTo>
                    <a:pt x="247853" y="103759"/>
                  </a:lnTo>
                  <a:lnTo>
                    <a:pt x="263740" y="94361"/>
                  </a:lnTo>
                  <a:lnTo>
                    <a:pt x="271983" y="83756"/>
                  </a:lnTo>
                  <a:lnTo>
                    <a:pt x="274523" y="80492"/>
                  </a:lnTo>
                  <a:lnTo>
                    <a:pt x="278549" y="61429"/>
                  </a:lnTo>
                  <a:lnTo>
                    <a:pt x="273837" y="38315"/>
                  </a:lnTo>
                  <a:lnTo>
                    <a:pt x="273786" y="38074"/>
                  </a:lnTo>
                  <a:lnTo>
                    <a:pt x="273405" y="36245"/>
                  </a:lnTo>
                  <a:lnTo>
                    <a:pt x="259016" y="17272"/>
                  </a:lnTo>
                  <a:lnTo>
                    <a:pt x="237185" y="5270"/>
                  </a:lnTo>
                  <a:lnTo>
                    <a:pt x="228701" y="3962"/>
                  </a:lnTo>
                  <a:lnTo>
                    <a:pt x="228701" y="61201"/>
                  </a:lnTo>
                  <a:lnTo>
                    <a:pt x="225437" y="72021"/>
                  </a:lnTo>
                  <a:lnTo>
                    <a:pt x="217157" y="78994"/>
                  </a:lnTo>
                  <a:lnTo>
                    <a:pt x="206032" y="82702"/>
                  </a:lnTo>
                  <a:lnTo>
                    <a:pt x="194259" y="83756"/>
                  </a:lnTo>
                  <a:lnTo>
                    <a:pt x="137960" y="83489"/>
                  </a:lnTo>
                  <a:lnTo>
                    <a:pt x="138074" y="61201"/>
                  </a:lnTo>
                  <a:lnTo>
                    <a:pt x="138188" y="38074"/>
                  </a:lnTo>
                  <a:lnTo>
                    <a:pt x="194475" y="38315"/>
                  </a:lnTo>
                  <a:lnTo>
                    <a:pt x="228701" y="61201"/>
                  </a:lnTo>
                  <a:lnTo>
                    <a:pt x="228701" y="3962"/>
                  </a:lnTo>
                  <a:lnTo>
                    <a:pt x="209715" y="1016"/>
                  </a:lnTo>
                  <a:lnTo>
                    <a:pt x="93929" y="520"/>
                  </a:lnTo>
                  <a:lnTo>
                    <a:pt x="88480" y="5905"/>
                  </a:lnTo>
                  <a:lnTo>
                    <a:pt x="88468" y="17272"/>
                  </a:lnTo>
                  <a:lnTo>
                    <a:pt x="87757" y="177444"/>
                  </a:lnTo>
                  <a:lnTo>
                    <a:pt x="87757" y="184226"/>
                  </a:lnTo>
                  <a:lnTo>
                    <a:pt x="93484" y="190093"/>
                  </a:lnTo>
                  <a:lnTo>
                    <a:pt x="132054" y="190093"/>
                  </a:lnTo>
                  <a:lnTo>
                    <a:pt x="137490" y="184454"/>
                  </a:lnTo>
                  <a:lnTo>
                    <a:pt x="137566" y="177444"/>
                  </a:lnTo>
                  <a:lnTo>
                    <a:pt x="137693" y="140055"/>
                  </a:lnTo>
                  <a:lnTo>
                    <a:pt x="137756" y="120827"/>
                  </a:lnTo>
                  <a:lnTo>
                    <a:pt x="170040" y="121018"/>
                  </a:lnTo>
                  <a:lnTo>
                    <a:pt x="203504" y="142824"/>
                  </a:lnTo>
                  <a:lnTo>
                    <a:pt x="225831" y="178130"/>
                  </a:lnTo>
                  <a:lnTo>
                    <a:pt x="230073" y="185229"/>
                  </a:lnTo>
                  <a:lnTo>
                    <a:pt x="239433" y="190639"/>
                  </a:lnTo>
                  <a:lnTo>
                    <a:pt x="277647" y="190779"/>
                  </a:lnTo>
                  <a:lnTo>
                    <a:pt x="284721" y="190779"/>
                  </a:lnTo>
                  <a:lnTo>
                    <a:pt x="286626" y="185381"/>
                  </a:lnTo>
                  <a:close/>
                </a:path>
                <a:path w="799465" h="192405">
                  <a:moveTo>
                    <a:pt x="537654" y="186474"/>
                  </a:moveTo>
                  <a:lnTo>
                    <a:pt x="521169" y="145084"/>
                  </a:lnTo>
                  <a:lnTo>
                    <a:pt x="506120" y="107327"/>
                  </a:lnTo>
                  <a:lnTo>
                    <a:pt x="478282" y="37490"/>
                  </a:lnTo>
                  <a:lnTo>
                    <a:pt x="468477" y="12903"/>
                  </a:lnTo>
                  <a:lnTo>
                    <a:pt x="466991" y="9105"/>
                  </a:lnTo>
                  <a:lnTo>
                    <a:pt x="464019" y="5905"/>
                  </a:lnTo>
                  <a:lnTo>
                    <a:pt x="460641" y="3606"/>
                  </a:lnTo>
                  <a:lnTo>
                    <a:pt x="458482" y="1320"/>
                  </a:lnTo>
                  <a:lnTo>
                    <a:pt x="456285" y="266"/>
                  </a:lnTo>
                  <a:lnTo>
                    <a:pt x="456285" y="107327"/>
                  </a:lnTo>
                  <a:lnTo>
                    <a:pt x="385089" y="107327"/>
                  </a:lnTo>
                  <a:lnTo>
                    <a:pt x="412788" y="37490"/>
                  </a:lnTo>
                  <a:lnTo>
                    <a:pt x="428459" y="37490"/>
                  </a:lnTo>
                  <a:lnTo>
                    <a:pt x="456285" y="107327"/>
                  </a:lnTo>
                  <a:lnTo>
                    <a:pt x="456285" y="266"/>
                  </a:lnTo>
                  <a:lnTo>
                    <a:pt x="455752" y="0"/>
                  </a:lnTo>
                  <a:lnTo>
                    <a:pt x="386905" y="0"/>
                  </a:lnTo>
                  <a:lnTo>
                    <a:pt x="384721" y="901"/>
                  </a:lnTo>
                  <a:lnTo>
                    <a:pt x="382854" y="2222"/>
                  </a:lnTo>
                  <a:lnTo>
                    <a:pt x="378333" y="4419"/>
                  </a:lnTo>
                  <a:lnTo>
                    <a:pt x="374243" y="8166"/>
                  </a:lnTo>
                  <a:lnTo>
                    <a:pt x="372427" y="12903"/>
                  </a:lnTo>
                  <a:lnTo>
                    <a:pt x="305917" y="179654"/>
                  </a:lnTo>
                  <a:lnTo>
                    <a:pt x="303174" y="186474"/>
                  </a:lnTo>
                  <a:lnTo>
                    <a:pt x="306730" y="192138"/>
                  </a:lnTo>
                  <a:lnTo>
                    <a:pt x="339839" y="192138"/>
                  </a:lnTo>
                  <a:lnTo>
                    <a:pt x="341630" y="191782"/>
                  </a:lnTo>
                  <a:lnTo>
                    <a:pt x="343395" y="191109"/>
                  </a:lnTo>
                  <a:lnTo>
                    <a:pt x="343090" y="191109"/>
                  </a:lnTo>
                  <a:lnTo>
                    <a:pt x="349872" y="189966"/>
                  </a:lnTo>
                  <a:lnTo>
                    <a:pt x="355396" y="185166"/>
                  </a:lnTo>
                  <a:lnTo>
                    <a:pt x="356806" y="178790"/>
                  </a:lnTo>
                  <a:lnTo>
                    <a:pt x="370128" y="145084"/>
                  </a:lnTo>
                  <a:lnTo>
                    <a:pt x="471373" y="145084"/>
                  </a:lnTo>
                  <a:lnTo>
                    <a:pt x="485902" y="181495"/>
                  </a:lnTo>
                  <a:lnTo>
                    <a:pt x="487108" y="183324"/>
                  </a:lnTo>
                  <a:lnTo>
                    <a:pt x="488518" y="184899"/>
                  </a:lnTo>
                  <a:lnTo>
                    <a:pt x="490715" y="187744"/>
                  </a:lnTo>
                  <a:lnTo>
                    <a:pt x="493598" y="190271"/>
                  </a:lnTo>
                  <a:lnTo>
                    <a:pt x="497459" y="191109"/>
                  </a:lnTo>
                  <a:lnTo>
                    <a:pt x="499211" y="191782"/>
                  </a:lnTo>
                  <a:lnTo>
                    <a:pt x="501091" y="192138"/>
                  </a:lnTo>
                  <a:lnTo>
                    <a:pt x="534085" y="192138"/>
                  </a:lnTo>
                  <a:lnTo>
                    <a:pt x="537654" y="186474"/>
                  </a:lnTo>
                  <a:close/>
                </a:path>
                <a:path w="799465" h="192405">
                  <a:moveTo>
                    <a:pt x="798957" y="7175"/>
                  </a:moveTo>
                  <a:lnTo>
                    <a:pt x="793559" y="1460"/>
                  </a:lnTo>
                  <a:lnTo>
                    <a:pt x="725881" y="1181"/>
                  </a:lnTo>
                  <a:lnTo>
                    <a:pt x="719099" y="6819"/>
                  </a:lnTo>
                  <a:lnTo>
                    <a:pt x="716889" y="13576"/>
                  </a:lnTo>
                  <a:lnTo>
                    <a:pt x="677405" y="126263"/>
                  </a:lnTo>
                  <a:lnTo>
                    <a:pt x="636765" y="6438"/>
                  </a:lnTo>
                  <a:lnTo>
                    <a:pt x="630059" y="673"/>
                  </a:lnTo>
                  <a:lnTo>
                    <a:pt x="562432" y="444"/>
                  </a:lnTo>
                  <a:lnTo>
                    <a:pt x="556996" y="6083"/>
                  </a:lnTo>
                  <a:lnTo>
                    <a:pt x="556183" y="184162"/>
                  </a:lnTo>
                  <a:lnTo>
                    <a:pt x="561581" y="189890"/>
                  </a:lnTo>
                  <a:lnTo>
                    <a:pt x="599503" y="190042"/>
                  </a:lnTo>
                  <a:lnTo>
                    <a:pt x="604888" y="184365"/>
                  </a:lnTo>
                  <a:lnTo>
                    <a:pt x="605536" y="48285"/>
                  </a:lnTo>
                  <a:lnTo>
                    <a:pt x="651421" y="178384"/>
                  </a:lnTo>
                  <a:lnTo>
                    <a:pt x="653897" y="184873"/>
                  </a:lnTo>
                  <a:lnTo>
                    <a:pt x="660895" y="190347"/>
                  </a:lnTo>
                  <a:lnTo>
                    <a:pt x="667702" y="190347"/>
                  </a:lnTo>
                  <a:lnTo>
                    <a:pt x="693381" y="190449"/>
                  </a:lnTo>
                  <a:lnTo>
                    <a:pt x="700430" y="185089"/>
                  </a:lnTo>
                  <a:lnTo>
                    <a:pt x="702957" y="178625"/>
                  </a:lnTo>
                  <a:lnTo>
                    <a:pt x="750062" y="48907"/>
                  </a:lnTo>
                  <a:lnTo>
                    <a:pt x="749439" y="184988"/>
                  </a:lnTo>
                  <a:lnTo>
                    <a:pt x="754799" y="190741"/>
                  </a:lnTo>
                  <a:lnTo>
                    <a:pt x="792695" y="190881"/>
                  </a:lnTo>
                  <a:lnTo>
                    <a:pt x="798169" y="185242"/>
                  </a:lnTo>
                  <a:lnTo>
                    <a:pt x="798957" y="7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0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07185" y="1233562"/>
              <a:ext cx="752802" cy="176830"/>
            </a:xfrm>
            <a:prstGeom prst="rect">
              <a:avLst/>
            </a:prstGeom>
          </p:spPr>
        </p:pic>
        <p:pic>
          <p:nvPicPr>
            <p:cNvPr id="191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23890" y="1233558"/>
              <a:ext cx="858785" cy="139574"/>
            </a:xfrm>
            <a:prstGeom prst="rect">
              <a:avLst/>
            </a:prstGeom>
          </p:spPr>
        </p:pic>
        <p:sp>
          <p:nvSpPr>
            <p:cNvPr id="192" name="object 14"/>
            <p:cNvSpPr/>
            <p:nvPr/>
          </p:nvSpPr>
          <p:spPr>
            <a:xfrm>
              <a:off x="14591" y="7527857"/>
              <a:ext cx="14601825" cy="0"/>
            </a:xfrm>
            <a:custGeom>
              <a:avLst/>
              <a:gdLst/>
              <a:ahLst/>
              <a:cxnLst/>
              <a:rect l="l" t="t" r="r" b="b"/>
              <a:pathLst>
                <a:path w="14601825">
                  <a:moveTo>
                    <a:pt x="0" y="0"/>
                  </a:moveTo>
                  <a:lnTo>
                    <a:pt x="14601215" y="0"/>
                  </a:lnTo>
                </a:path>
              </a:pathLst>
            </a:custGeom>
            <a:ln w="12700">
              <a:solidFill>
                <a:srgbClr val="60616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object 3"/>
          <p:cNvSpPr/>
          <p:nvPr/>
        </p:nvSpPr>
        <p:spPr>
          <a:xfrm>
            <a:off x="334657" y="1822348"/>
            <a:ext cx="6892290" cy="2696845"/>
          </a:xfrm>
          <a:custGeom>
            <a:avLst/>
            <a:gdLst/>
            <a:ahLst/>
            <a:cxnLst/>
            <a:rect l="l" t="t" r="r" b="b"/>
            <a:pathLst>
              <a:path w="6892290" h="2696845">
                <a:moveTo>
                  <a:pt x="6891934" y="2696654"/>
                </a:moveTo>
                <a:lnTo>
                  <a:pt x="0" y="2696654"/>
                </a:lnTo>
                <a:lnTo>
                  <a:pt x="0" y="0"/>
                </a:lnTo>
                <a:lnTo>
                  <a:pt x="6891934" y="0"/>
                </a:lnTo>
                <a:lnTo>
                  <a:pt x="6891934" y="2696654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657" y="1815998"/>
            <a:ext cx="6892290" cy="231775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8890" rIns="0" bIns="0" rtlCol="0">
            <a:spAutoFit/>
          </a:bodyPr>
          <a:lstStyle/>
          <a:p>
            <a:pPr marL="2819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Net</a:t>
            </a:r>
            <a:r>
              <a:rPr kumimoji="0" sz="135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Worth</a:t>
            </a:r>
            <a:r>
              <a:rPr kumimoji="0" sz="1350" b="1" i="0" u="none" strike="noStrike" kern="0" cap="none" spc="-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(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cs typeface="Georgia"/>
              </a:rPr>
              <a:t>`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/bn)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64209" y="1822348"/>
            <a:ext cx="6931659" cy="2696845"/>
          </a:xfrm>
          <a:custGeom>
            <a:avLst/>
            <a:gdLst/>
            <a:ahLst/>
            <a:cxnLst/>
            <a:rect l="l" t="t" r="r" b="b"/>
            <a:pathLst>
              <a:path w="6931659" h="2696845">
                <a:moveTo>
                  <a:pt x="6931533" y="2696654"/>
                </a:moveTo>
                <a:lnTo>
                  <a:pt x="0" y="2696654"/>
                </a:lnTo>
                <a:lnTo>
                  <a:pt x="0" y="0"/>
                </a:lnTo>
                <a:lnTo>
                  <a:pt x="6931533" y="0"/>
                </a:lnTo>
                <a:lnTo>
                  <a:pt x="6931533" y="2696654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3294" y="1815998"/>
            <a:ext cx="6932930" cy="231775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8890" rIns="0" bIns="0" rtlCol="0">
            <a:spAutoFit/>
          </a:bodyPr>
          <a:lstStyle/>
          <a:p>
            <a:pPr marL="20383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Net</a:t>
            </a:r>
            <a:r>
              <a:rPr kumimoji="0" sz="135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Debt</a:t>
            </a:r>
            <a:r>
              <a:rPr kumimoji="0" sz="135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to</a:t>
            </a:r>
            <a:r>
              <a:rPr kumimoji="0" sz="1350" b="1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PBDIT</a:t>
            </a:r>
            <a:endParaRPr kumimoji="0" sz="13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43470" y="4702543"/>
            <a:ext cx="6942455" cy="2611120"/>
          </a:xfrm>
          <a:custGeom>
            <a:avLst/>
            <a:gdLst/>
            <a:ahLst/>
            <a:cxnLst/>
            <a:rect l="l" t="t" r="r" b="b"/>
            <a:pathLst>
              <a:path w="6942455" h="2611120">
                <a:moveTo>
                  <a:pt x="6942442" y="2610624"/>
                </a:moveTo>
                <a:lnTo>
                  <a:pt x="0" y="2610624"/>
                </a:lnTo>
                <a:lnTo>
                  <a:pt x="0" y="0"/>
                </a:lnTo>
                <a:lnTo>
                  <a:pt x="6942442" y="0"/>
                </a:lnTo>
                <a:lnTo>
                  <a:pt x="6942442" y="2610624"/>
                </a:lnTo>
                <a:close/>
              </a:path>
            </a:pathLst>
          </a:custGeom>
          <a:ln w="12738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3470" y="4696174"/>
            <a:ext cx="6942455" cy="231775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8890" rIns="0" bIns="0" rtlCol="0">
            <a:spAutoFit/>
          </a:bodyPr>
          <a:lstStyle/>
          <a:p>
            <a:pPr marL="22352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Dividend</a:t>
            </a:r>
            <a:r>
              <a:rPr kumimoji="0" sz="1350" b="1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Per</a:t>
            </a:r>
            <a:r>
              <a:rPr kumimoji="0" sz="1350" b="1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Share 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(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cs typeface="Georgia"/>
              </a:rPr>
              <a:t>`</a:t>
            </a:r>
            <a:r>
              <a:rPr kumimoji="0" sz="8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/Share)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6965" y="2963595"/>
            <a:ext cx="3357879" cy="1362075"/>
          </a:xfrm>
          <a:custGeom>
            <a:avLst/>
            <a:gdLst/>
            <a:ahLst/>
            <a:cxnLst/>
            <a:rect l="l" t="t" r="r" b="b"/>
            <a:pathLst>
              <a:path w="3357879" h="1362075">
                <a:moveTo>
                  <a:pt x="318338" y="812634"/>
                </a:moveTo>
                <a:lnTo>
                  <a:pt x="76009" y="812634"/>
                </a:lnTo>
                <a:lnTo>
                  <a:pt x="76009" y="1361630"/>
                </a:lnTo>
                <a:lnTo>
                  <a:pt x="318338" y="1361630"/>
                </a:lnTo>
                <a:lnTo>
                  <a:pt x="318338" y="812634"/>
                </a:lnTo>
                <a:close/>
              </a:path>
              <a:path w="3357879" h="1362075">
                <a:moveTo>
                  <a:pt x="389788" y="565632"/>
                </a:moveTo>
                <a:lnTo>
                  <a:pt x="0" y="565632"/>
                </a:lnTo>
                <a:lnTo>
                  <a:pt x="0" y="740549"/>
                </a:lnTo>
                <a:lnTo>
                  <a:pt x="161137" y="740549"/>
                </a:lnTo>
                <a:lnTo>
                  <a:pt x="194195" y="788416"/>
                </a:lnTo>
                <a:lnTo>
                  <a:pt x="227241" y="740549"/>
                </a:lnTo>
                <a:lnTo>
                  <a:pt x="389788" y="740549"/>
                </a:lnTo>
                <a:lnTo>
                  <a:pt x="389788" y="565632"/>
                </a:lnTo>
                <a:close/>
              </a:path>
              <a:path w="3357879" h="1362075">
                <a:moveTo>
                  <a:pt x="924153" y="688124"/>
                </a:moveTo>
                <a:lnTo>
                  <a:pt x="681824" y="688124"/>
                </a:lnTo>
                <a:lnTo>
                  <a:pt x="681824" y="1360754"/>
                </a:lnTo>
                <a:lnTo>
                  <a:pt x="924153" y="1360754"/>
                </a:lnTo>
                <a:lnTo>
                  <a:pt x="924153" y="688124"/>
                </a:lnTo>
                <a:close/>
              </a:path>
              <a:path w="3357879" h="1362075">
                <a:moveTo>
                  <a:pt x="1529969" y="550494"/>
                </a:moveTo>
                <a:lnTo>
                  <a:pt x="1287640" y="550494"/>
                </a:lnTo>
                <a:lnTo>
                  <a:pt x="1287640" y="1360741"/>
                </a:lnTo>
                <a:lnTo>
                  <a:pt x="1529969" y="1360741"/>
                </a:lnTo>
                <a:lnTo>
                  <a:pt x="1529969" y="550494"/>
                </a:lnTo>
                <a:close/>
              </a:path>
              <a:path w="3357879" h="1362075">
                <a:moveTo>
                  <a:pt x="2135797" y="406323"/>
                </a:moveTo>
                <a:lnTo>
                  <a:pt x="1893468" y="406323"/>
                </a:lnTo>
                <a:lnTo>
                  <a:pt x="1893468" y="1360754"/>
                </a:lnTo>
                <a:lnTo>
                  <a:pt x="2135797" y="1360754"/>
                </a:lnTo>
                <a:lnTo>
                  <a:pt x="2135797" y="406323"/>
                </a:lnTo>
                <a:close/>
              </a:path>
              <a:path w="3357879" h="1362075">
                <a:moveTo>
                  <a:pt x="2751709" y="235927"/>
                </a:moveTo>
                <a:lnTo>
                  <a:pt x="2509380" y="235927"/>
                </a:lnTo>
                <a:lnTo>
                  <a:pt x="2509380" y="1360741"/>
                </a:lnTo>
                <a:lnTo>
                  <a:pt x="2751709" y="1360741"/>
                </a:lnTo>
                <a:lnTo>
                  <a:pt x="2751709" y="235927"/>
                </a:lnTo>
                <a:close/>
              </a:path>
              <a:path w="3357879" h="1362075">
                <a:moveTo>
                  <a:pt x="3357537" y="0"/>
                </a:moveTo>
                <a:lnTo>
                  <a:pt x="3115208" y="0"/>
                </a:lnTo>
                <a:lnTo>
                  <a:pt x="3115208" y="1360741"/>
                </a:lnTo>
                <a:lnTo>
                  <a:pt x="3357537" y="1360741"/>
                </a:lnTo>
                <a:lnTo>
                  <a:pt x="3357537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0684" y="3525424"/>
            <a:ext cx="16256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28877" y="3416552"/>
            <a:ext cx="389890" cy="222885"/>
          </a:xfrm>
          <a:custGeom>
            <a:avLst/>
            <a:gdLst/>
            <a:ahLst/>
            <a:cxnLst/>
            <a:rect l="l" t="t" r="r" b="b"/>
            <a:pathLst>
              <a:path w="389889" h="222885">
                <a:moveTo>
                  <a:pt x="389788" y="0"/>
                </a:moveTo>
                <a:lnTo>
                  <a:pt x="0" y="0"/>
                </a:lnTo>
                <a:lnTo>
                  <a:pt x="0" y="174917"/>
                </a:lnTo>
                <a:lnTo>
                  <a:pt x="161137" y="174917"/>
                </a:lnTo>
                <a:lnTo>
                  <a:pt x="194195" y="222783"/>
                </a:lnTo>
                <a:lnTo>
                  <a:pt x="227241" y="174917"/>
                </a:lnTo>
                <a:lnTo>
                  <a:pt x="389788" y="174917"/>
                </a:lnTo>
                <a:lnTo>
                  <a:pt x="389788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37232" y="3412736"/>
            <a:ext cx="173355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30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36315" y="3272137"/>
            <a:ext cx="389890" cy="222885"/>
          </a:xfrm>
          <a:custGeom>
            <a:avLst/>
            <a:gdLst/>
            <a:ahLst/>
            <a:cxnLst/>
            <a:rect l="l" t="t" r="r" b="b"/>
            <a:pathLst>
              <a:path w="389889" h="222885">
                <a:moveTo>
                  <a:pt x="389788" y="0"/>
                </a:moveTo>
                <a:lnTo>
                  <a:pt x="0" y="0"/>
                </a:lnTo>
                <a:lnTo>
                  <a:pt x="0" y="174917"/>
                </a:lnTo>
                <a:lnTo>
                  <a:pt x="161137" y="174917"/>
                </a:lnTo>
                <a:lnTo>
                  <a:pt x="194195" y="222783"/>
                </a:lnTo>
                <a:lnTo>
                  <a:pt x="227241" y="174917"/>
                </a:lnTo>
                <a:lnTo>
                  <a:pt x="389788" y="174917"/>
                </a:lnTo>
                <a:lnTo>
                  <a:pt x="389788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50138" y="3268323"/>
            <a:ext cx="16256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36292" y="3136090"/>
            <a:ext cx="389890" cy="222885"/>
          </a:xfrm>
          <a:custGeom>
            <a:avLst/>
            <a:gdLst/>
            <a:ahLst/>
            <a:cxnLst/>
            <a:rect l="l" t="t" r="r" b="b"/>
            <a:pathLst>
              <a:path w="389889" h="222885">
                <a:moveTo>
                  <a:pt x="389788" y="0"/>
                </a:moveTo>
                <a:lnTo>
                  <a:pt x="0" y="0"/>
                </a:lnTo>
                <a:lnTo>
                  <a:pt x="0" y="174917"/>
                </a:lnTo>
                <a:lnTo>
                  <a:pt x="161137" y="174917"/>
                </a:lnTo>
                <a:lnTo>
                  <a:pt x="194195" y="222783"/>
                </a:lnTo>
                <a:lnTo>
                  <a:pt x="227241" y="174917"/>
                </a:lnTo>
                <a:lnTo>
                  <a:pt x="389788" y="174917"/>
                </a:lnTo>
                <a:lnTo>
                  <a:pt x="389788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40930" y="3132282"/>
            <a:ext cx="180975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40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52662" y="2970832"/>
            <a:ext cx="389890" cy="222885"/>
          </a:xfrm>
          <a:custGeom>
            <a:avLst/>
            <a:gdLst/>
            <a:ahLst/>
            <a:cxnLst/>
            <a:rect l="l" t="t" r="r" b="b"/>
            <a:pathLst>
              <a:path w="389889" h="222885">
                <a:moveTo>
                  <a:pt x="389788" y="0"/>
                </a:moveTo>
                <a:lnTo>
                  <a:pt x="0" y="0"/>
                </a:lnTo>
                <a:lnTo>
                  <a:pt x="0" y="174917"/>
                </a:lnTo>
                <a:lnTo>
                  <a:pt x="161137" y="174917"/>
                </a:lnTo>
                <a:lnTo>
                  <a:pt x="194195" y="222783"/>
                </a:lnTo>
                <a:lnTo>
                  <a:pt x="227241" y="174917"/>
                </a:lnTo>
                <a:lnTo>
                  <a:pt x="389788" y="174917"/>
                </a:lnTo>
                <a:lnTo>
                  <a:pt x="389788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61016" y="2967021"/>
            <a:ext cx="173355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46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61589" y="2746499"/>
            <a:ext cx="389890" cy="222885"/>
          </a:xfrm>
          <a:custGeom>
            <a:avLst/>
            <a:gdLst/>
            <a:ahLst/>
            <a:cxnLst/>
            <a:rect l="l" t="t" r="r" b="b"/>
            <a:pathLst>
              <a:path w="389889" h="222885">
                <a:moveTo>
                  <a:pt x="389788" y="0"/>
                </a:moveTo>
                <a:lnTo>
                  <a:pt x="0" y="0"/>
                </a:lnTo>
                <a:lnTo>
                  <a:pt x="0" y="174917"/>
                </a:lnTo>
                <a:lnTo>
                  <a:pt x="161137" y="174917"/>
                </a:lnTo>
                <a:lnTo>
                  <a:pt x="194195" y="222783"/>
                </a:lnTo>
                <a:lnTo>
                  <a:pt x="227241" y="174917"/>
                </a:lnTo>
                <a:lnTo>
                  <a:pt x="389788" y="174917"/>
                </a:lnTo>
                <a:lnTo>
                  <a:pt x="389788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4914" y="2742686"/>
            <a:ext cx="163195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55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62754" y="2525305"/>
            <a:ext cx="389890" cy="1793239"/>
          </a:xfrm>
          <a:custGeom>
            <a:avLst/>
            <a:gdLst/>
            <a:ahLst/>
            <a:cxnLst/>
            <a:rect l="l" t="t" r="r" b="b"/>
            <a:pathLst>
              <a:path w="389889" h="1793239">
                <a:moveTo>
                  <a:pt x="312915" y="227241"/>
                </a:moveTo>
                <a:lnTo>
                  <a:pt x="70586" y="227241"/>
                </a:lnTo>
                <a:lnTo>
                  <a:pt x="70586" y="1792668"/>
                </a:lnTo>
                <a:lnTo>
                  <a:pt x="312915" y="1792668"/>
                </a:lnTo>
                <a:lnTo>
                  <a:pt x="312915" y="227241"/>
                </a:lnTo>
                <a:close/>
              </a:path>
              <a:path w="389889" h="1793239">
                <a:moveTo>
                  <a:pt x="389788" y="0"/>
                </a:moveTo>
                <a:lnTo>
                  <a:pt x="0" y="0"/>
                </a:lnTo>
                <a:lnTo>
                  <a:pt x="0" y="174917"/>
                </a:lnTo>
                <a:lnTo>
                  <a:pt x="161137" y="174917"/>
                </a:lnTo>
                <a:lnTo>
                  <a:pt x="194195" y="222783"/>
                </a:lnTo>
                <a:lnTo>
                  <a:pt x="227241" y="174917"/>
                </a:lnTo>
                <a:lnTo>
                  <a:pt x="389788" y="174917"/>
                </a:lnTo>
                <a:lnTo>
                  <a:pt x="389788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85710" y="2521492"/>
            <a:ext cx="144145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61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55323" y="2345308"/>
            <a:ext cx="389890" cy="1972945"/>
          </a:xfrm>
          <a:custGeom>
            <a:avLst/>
            <a:gdLst/>
            <a:ahLst/>
            <a:cxnLst/>
            <a:rect l="l" t="t" r="r" b="b"/>
            <a:pathLst>
              <a:path w="389889" h="1972945">
                <a:moveTo>
                  <a:pt x="312915" y="235496"/>
                </a:moveTo>
                <a:lnTo>
                  <a:pt x="70586" y="235496"/>
                </a:lnTo>
                <a:lnTo>
                  <a:pt x="70586" y="1972678"/>
                </a:lnTo>
                <a:lnTo>
                  <a:pt x="312915" y="1972678"/>
                </a:lnTo>
                <a:lnTo>
                  <a:pt x="312915" y="235496"/>
                </a:lnTo>
                <a:close/>
              </a:path>
              <a:path w="389889" h="1972945">
                <a:moveTo>
                  <a:pt x="389788" y="0"/>
                </a:moveTo>
                <a:lnTo>
                  <a:pt x="0" y="0"/>
                </a:lnTo>
                <a:lnTo>
                  <a:pt x="0" y="174917"/>
                </a:lnTo>
                <a:lnTo>
                  <a:pt x="161137" y="174917"/>
                </a:lnTo>
                <a:lnTo>
                  <a:pt x="194195" y="222783"/>
                </a:lnTo>
                <a:lnTo>
                  <a:pt x="227241" y="174917"/>
                </a:lnTo>
                <a:lnTo>
                  <a:pt x="389788" y="174917"/>
                </a:lnTo>
                <a:lnTo>
                  <a:pt x="389788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66909" y="2341496"/>
            <a:ext cx="167005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65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51652" y="2213635"/>
            <a:ext cx="389890" cy="2115185"/>
          </a:xfrm>
          <a:custGeom>
            <a:avLst/>
            <a:gdLst/>
            <a:ahLst/>
            <a:cxnLst/>
            <a:rect l="l" t="t" r="r" b="b"/>
            <a:pathLst>
              <a:path w="389889" h="2115185">
                <a:moveTo>
                  <a:pt x="312915" y="241541"/>
                </a:moveTo>
                <a:lnTo>
                  <a:pt x="70586" y="241541"/>
                </a:lnTo>
                <a:lnTo>
                  <a:pt x="70586" y="2114804"/>
                </a:lnTo>
                <a:lnTo>
                  <a:pt x="312915" y="2114804"/>
                </a:lnTo>
                <a:lnTo>
                  <a:pt x="312915" y="241541"/>
                </a:lnTo>
                <a:close/>
              </a:path>
              <a:path w="389889" h="2115185">
                <a:moveTo>
                  <a:pt x="389788" y="0"/>
                </a:moveTo>
                <a:lnTo>
                  <a:pt x="0" y="0"/>
                </a:lnTo>
                <a:lnTo>
                  <a:pt x="0" y="174917"/>
                </a:lnTo>
                <a:lnTo>
                  <a:pt x="161137" y="174917"/>
                </a:lnTo>
                <a:lnTo>
                  <a:pt x="194195" y="222783"/>
                </a:lnTo>
                <a:lnTo>
                  <a:pt x="227241" y="174917"/>
                </a:lnTo>
                <a:lnTo>
                  <a:pt x="389788" y="174917"/>
                </a:lnTo>
                <a:lnTo>
                  <a:pt x="389788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60113" y="2209820"/>
            <a:ext cx="173355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70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77471" y="4338001"/>
            <a:ext cx="5720715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615950" algn="l"/>
                <a:tab pos="1221105" algn="l"/>
                <a:tab pos="1810385" algn="l"/>
                <a:tab pos="2445385" algn="l"/>
                <a:tab pos="3038475" algn="l"/>
                <a:tab pos="3638550" algn="l"/>
                <a:tab pos="4227830" algn="l"/>
                <a:tab pos="4827270" algn="l"/>
                <a:tab pos="5427345" algn="l"/>
              </a:tabLst>
              <a:defRPr/>
            </a:pP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2017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2018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2019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2020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2021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2022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2023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2024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2025</a:t>
            </a:r>
            <a:r>
              <a:rPr kumimoji="0" sz="850" b="0" i="0" u="none" strike="noStrike" kern="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2026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53683" y="2104999"/>
            <a:ext cx="389890" cy="2223770"/>
          </a:xfrm>
          <a:custGeom>
            <a:avLst/>
            <a:gdLst/>
            <a:ahLst/>
            <a:cxnLst/>
            <a:rect l="l" t="t" r="r" b="b"/>
            <a:pathLst>
              <a:path w="389890" h="2223770">
                <a:moveTo>
                  <a:pt x="312902" y="260070"/>
                </a:moveTo>
                <a:lnTo>
                  <a:pt x="70573" y="260070"/>
                </a:lnTo>
                <a:lnTo>
                  <a:pt x="70573" y="2223439"/>
                </a:lnTo>
                <a:lnTo>
                  <a:pt x="312902" y="2223439"/>
                </a:lnTo>
                <a:lnTo>
                  <a:pt x="312902" y="260070"/>
                </a:lnTo>
                <a:close/>
              </a:path>
              <a:path w="389890" h="2223770">
                <a:moveTo>
                  <a:pt x="389788" y="0"/>
                </a:moveTo>
                <a:lnTo>
                  <a:pt x="0" y="0"/>
                </a:lnTo>
                <a:lnTo>
                  <a:pt x="0" y="174917"/>
                </a:lnTo>
                <a:lnTo>
                  <a:pt x="161137" y="174917"/>
                </a:lnTo>
                <a:lnTo>
                  <a:pt x="194195" y="222783"/>
                </a:lnTo>
                <a:lnTo>
                  <a:pt x="227241" y="174917"/>
                </a:lnTo>
                <a:lnTo>
                  <a:pt x="389788" y="174917"/>
                </a:lnTo>
                <a:lnTo>
                  <a:pt x="389788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68206" y="2101188"/>
            <a:ext cx="161290" cy="15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77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18157" y="2635935"/>
            <a:ext cx="316865" cy="220979"/>
          </a:xfrm>
          <a:custGeom>
            <a:avLst/>
            <a:gdLst/>
            <a:ahLst/>
            <a:cxnLst/>
            <a:rect l="l" t="t" r="r" b="b"/>
            <a:pathLst>
              <a:path w="316865" h="220980">
                <a:moveTo>
                  <a:pt x="267906" y="0"/>
                </a:moveTo>
                <a:lnTo>
                  <a:pt x="0" y="0"/>
                </a:lnTo>
                <a:lnTo>
                  <a:pt x="0" y="220853"/>
                </a:lnTo>
                <a:lnTo>
                  <a:pt x="267906" y="220853"/>
                </a:lnTo>
                <a:lnTo>
                  <a:pt x="267906" y="144957"/>
                </a:lnTo>
                <a:lnTo>
                  <a:pt x="316865" y="111150"/>
                </a:lnTo>
                <a:lnTo>
                  <a:pt x="267906" y="77330"/>
                </a:lnTo>
                <a:lnTo>
                  <a:pt x="26790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6868" y="2661288"/>
            <a:ext cx="177800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60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8157" y="2899397"/>
            <a:ext cx="316865" cy="220979"/>
          </a:xfrm>
          <a:custGeom>
            <a:avLst/>
            <a:gdLst/>
            <a:ahLst/>
            <a:cxnLst/>
            <a:rect l="l" t="t" r="r" b="b"/>
            <a:pathLst>
              <a:path w="316865" h="220980">
                <a:moveTo>
                  <a:pt x="267906" y="0"/>
                </a:moveTo>
                <a:lnTo>
                  <a:pt x="0" y="0"/>
                </a:lnTo>
                <a:lnTo>
                  <a:pt x="0" y="220853"/>
                </a:lnTo>
                <a:lnTo>
                  <a:pt x="267906" y="220853"/>
                </a:lnTo>
                <a:lnTo>
                  <a:pt x="267906" y="144957"/>
                </a:lnTo>
                <a:lnTo>
                  <a:pt x="316865" y="111137"/>
                </a:lnTo>
                <a:lnTo>
                  <a:pt x="267906" y="77330"/>
                </a:lnTo>
                <a:lnTo>
                  <a:pt x="26790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8828" y="2924740"/>
            <a:ext cx="173990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50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18157" y="2372474"/>
            <a:ext cx="316865" cy="220979"/>
          </a:xfrm>
          <a:custGeom>
            <a:avLst/>
            <a:gdLst/>
            <a:ahLst/>
            <a:cxnLst/>
            <a:rect l="l" t="t" r="r" b="b"/>
            <a:pathLst>
              <a:path w="316865" h="220980">
                <a:moveTo>
                  <a:pt x="267906" y="0"/>
                </a:moveTo>
                <a:lnTo>
                  <a:pt x="0" y="0"/>
                </a:lnTo>
                <a:lnTo>
                  <a:pt x="0" y="220853"/>
                </a:lnTo>
                <a:lnTo>
                  <a:pt x="267906" y="220853"/>
                </a:lnTo>
                <a:lnTo>
                  <a:pt x="267906" y="144957"/>
                </a:lnTo>
                <a:lnTo>
                  <a:pt x="316865" y="111150"/>
                </a:lnTo>
                <a:lnTo>
                  <a:pt x="267906" y="77330"/>
                </a:lnTo>
                <a:lnTo>
                  <a:pt x="26790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9720" y="2397825"/>
            <a:ext cx="172085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70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18157" y="2109012"/>
            <a:ext cx="316865" cy="220979"/>
          </a:xfrm>
          <a:custGeom>
            <a:avLst/>
            <a:gdLst/>
            <a:ahLst/>
            <a:cxnLst/>
            <a:rect l="l" t="t" r="r" b="b"/>
            <a:pathLst>
              <a:path w="316865" h="220980">
                <a:moveTo>
                  <a:pt x="267906" y="0"/>
                </a:moveTo>
                <a:lnTo>
                  <a:pt x="0" y="0"/>
                </a:lnTo>
                <a:lnTo>
                  <a:pt x="0" y="220853"/>
                </a:lnTo>
                <a:lnTo>
                  <a:pt x="267906" y="220853"/>
                </a:lnTo>
                <a:lnTo>
                  <a:pt x="267906" y="144957"/>
                </a:lnTo>
                <a:lnTo>
                  <a:pt x="316865" y="111150"/>
                </a:lnTo>
                <a:lnTo>
                  <a:pt x="267906" y="77330"/>
                </a:lnTo>
                <a:lnTo>
                  <a:pt x="26790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7810" y="2134363"/>
            <a:ext cx="175895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80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18157" y="3162857"/>
            <a:ext cx="316865" cy="220979"/>
          </a:xfrm>
          <a:custGeom>
            <a:avLst/>
            <a:gdLst/>
            <a:ahLst/>
            <a:cxnLst/>
            <a:rect l="l" t="t" r="r" b="b"/>
            <a:pathLst>
              <a:path w="316865" h="220979">
                <a:moveTo>
                  <a:pt x="267906" y="0"/>
                </a:moveTo>
                <a:lnTo>
                  <a:pt x="0" y="0"/>
                </a:lnTo>
                <a:lnTo>
                  <a:pt x="0" y="220853"/>
                </a:lnTo>
                <a:lnTo>
                  <a:pt x="267906" y="220853"/>
                </a:lnTo>
                <a:lnTo>
                  <a:pt x="267906" y="144957"/>
                </a:lnTo>
                <a:lnTo>
                  <a:pt x="316865" y="111150"/>
                </a:lnTo>
                <a:lnTo>
                  <a:pt x="267906" y="77330"/>
                </a:lnTo>
                <a:lnTo>
                  <a:pt x="26790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5529" y="3188202"/>
            <a:ext cx="180975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40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18157" y="3426319"/>
            <a:ext cx="316865" cy="220979"/>
          </a:xfrm>
          <a:custGeom>
            <a:avLst/>
            <a:gdLst/>
            <a:ahLst/>
            <a:cxnLst/>
            <a:rect l="l" t="t" r="r" b="b"/>
            <a:pathLst>
              <a:path w="316865" h="220979">
                <a:moveTo>
                  <a:pt x="267906" y="0"/>
                </a:moveTo>
                <a:lnTo>
                  <a:pt x="0" y="0"/>
                </a:lnTo>
                <a:lnTo>
                  <a:pt x="0" y="220853"/>
                </a:lnTo>
                <a:lnTo>
                  <a:pt x="267906" y="220853"/>
                </a:lnTo>
                <a:lnTo>
                  <a:pt x="267906" y="144957"/>
                </a:lnTo>
                <a:lnTo>
                  <a:pt x="316865" y="111150"/>
                </a:lnTo>
                <a:lnTo>
                  <a:pt x="267906" y="77330"/>
                </a:lnTo>
                <a:lnTo>
                  <a:pt x="26790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48765" y="3451665"/>
            <a:ext cx="173990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30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18147" y="3689781"/>
            <a:ext cx="316865" cy="484505"/>
          </a:xfrm>
          <a:custGeom>
            <a:avLst/>
            <a:gdLst/>
            <a:ahLst/>
            <a:cxnLst/>
            <a:rect l="l" t="t" r="r" b="b"/>
            <a:pathLst>
              <a:path w="316865" h="484504">
                <a:moveTo>
                  <a:pt x="316865" y="374611"/>
                </a:moveTo>
                <a:lnTo>
                  <a:pt x="267906" y="340791"/>
                </a:lnTo>
                <a:lnTo>
                  <a:pt x="267906" y="263461"/>
                </a:lnTo>
                <a:lnTo>
                  <a:pt x="0" y="263461"/>
                </a:lnTo>
                <a:lnTo>
                  <a:pt x="0" y="484314"/>
                </a:lnTo>
                <a:lnTo>
                  <a:pt x="267906" y="484314"/>
                </a:lnTo>
                <a:lnTo>
                  <a:pt x="267906" y="408419"/>
                </a:lnTo>
                <a:lnTo>
                  <a:pt x="316865" y="374611"/>
                </a:lnTo>
                <a:close/>
              </a:path>
              <a:path w="316865" h="484504">
                <a:moveTo>
                  <a:pt x="316865" y="111150"/>
                </a:moveTo>
                <a:lnTo>
                  <a:pt x="267906" y="77330"/>
                </a:lnTo>
                <a:lnTo>
                  <a:pt x="267906" y="0"/>
                </a:lnTo>
                <a:lnTo>
                  <a:pt x="0" y="0"/>
                </a:lnTo>
                <a:lnTo>
                  <a:pt x="0" y="220853"/>
                </a:lnTo>
                <a:lnTo>
                  <a:pt x="267906" y="220853"/>
                </a:lnTo>
                <a:lnTo>
                  <a:pt x="267906" y="144957"/>
                </a:lnTo>
                <a:lnTo>
                  <a:pt x="316865" y="11115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9548" y="3715128"/>
            <a:ext cx="172720" cy="425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20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26034" marR="0" lvl="0" indent="0" defTabSz="91440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10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18157" y="4216703"/>
            <a:ext cx="316865" cy="220979"/>
          </a:xfrm>
          <a:custGeom>
            <a:avLst/>
            <a:gdLst/>
            <a:ahLst/>
            <a:cxnLst/>
            <a:rect l="l" t="t" r="r" b="b"/>
            <a:pathLst>
              <a:path w="316865" h="220979">
                <a:moveTo>
                  <a:pt x="267906" y="0"/>
                </a:moveTo>
                <a:lnTo>
                  <a:pt x="0" y="0"/>
                </a:lnTo>
                <a:lnTo>
                  <a:pt x="0" y="220853"/>
                </a:lnTo>
                <a:lnTo>
                  <a:pt x="267906" y="220853"/>
                </a:lnTo>
                <a:lnTo>
                  <a:pt x="267906" y="144957"/>
                </a:lnTo>
                <a:lnTo>
                  <a:pt x="316865" y="111137"/>
                </a:lnTo>
                <a:lnTo>
                  <a:pt x="267906" y="77330"/>
                </a:lnTo>
                <a:lnTo>
                  <a:pt x="26790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00211" y="4242055"/>
            <a:ext cx="71120" cy="161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-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34657" y="4702543"/>
            <a:ext cx="6877050" cy="2611120"/>
          </a:xfrm>
          <a:custGeom>
            <a:avLst/>
            <a:gdLst/>
            <a:ahLst/>
            <a:cxnLst/>
            <a:rect l="l" t="t" r="r" b="b"/>
            <a:pathLst>
              <a:path w="6877050" h="2611120">
                <a:moveTo>
                  <a:pt x="6876884" y="2610624"/>
                </a:moveTo>
                <a:lnTo>
                  <a:pt x="0" y="2610624"/>
                </a:lnTo>
                <a:lnTo>
                  <a:pt x="0" y="0"/>
                </a:lnTo>
                <a:lnTo>
                  <a:pt x="6876884" y="0"/>
                </a:lnTo>
                <a:lnTo>
                  <a:pt x="6876884" y="2610624"/>
                </a:lnTo>
                <a:close/>
              </a:path>
            </a:pathLst>
          </a:custGeom>
          <a:ln w="12700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4657" y="4696193"/>
            <a:ext cx="6880225" cy="231775"/>
          </a:xfrm>
          <a:prstGeom prst="rect">
            <a:avLst/>
          </a:prstGeom>
          <a:solidFill>
            <a:srgbClr val="808285"/>
          </a:solidFill>
        </p:spPr>
        <p:txBody>
          <a:bodyPr vert="horz" wrap="square" lIns="0" tIns="8890" rIns="0" bIns="0" rtlCol="0">
            <a:spAutoFit/>
          </a:bodyPr>
          <a:lstStyle/>
          <a:p>
            <a:pPr marL="2819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ROCE</a:t>
            </a:r>
            <a:r>
              <a:rPr kumimoji="0" sz="1350" b="1" i="0" u="none" strike="noStrike" kern="0" cap="none" spc="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85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(%)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11250" y="5600788"/>
            <a:ext cx="2712720" cy="1536700"/>
          </a:xfrm>
          <a:custGeom>
            <a:avLst/>
            <a:gdLst/>
            <a:ahLst/>
            <a:cxnLst/>
            <a:rect l="l" t="t" r="r" b="b"/>
            <a:pathLst>
              <a:path w="2712720" h="1536700">
                <a:moveTo>
                  <a:pt x="245643" y="543852"/>
                </a:moveTo>
                <a:lnTo>
                  <a:pt x="0" y="543852"/>
                </a:lnTo>
                <a:lnTo>
                  <a:pt x="0" y="1531988"/>
                </a:lnTo>
                <a:lnTo>
                  <a:pt x="245643" y="1531988"/>
                </a:lnTo>
                <a:lnTo>
                  <a:pt x="245643" y="543852"/>
                </a:lnTo>
                <a:close/>
              </a:path>
              <a:path w="2712720" h="1536700">
                <a:moveTo>
                  <a:pt x="859751" y="198132"/>
                </a:moveTo>
                <a:lnTo>
                  <a:pt x="614121" y="198132"/>
                </a:lnTo>
                <a:lnTo>
                  <a:pt x="614121" y="1531099"/>
                </a:lnTo>
                <a:lnTo>
                  <a:pt x="859751" y="1531099"/>
                </a:lnTo>
                <a:lnTo>
                  <a:pt x="859751" y="198132"/>
                </a:lnTo>
                <a:close/>
              </a:path>
              <a:path w="2712720" h="1536700">
                <a:moveTo>
                  <a:pt x="1473873" y="0"/>
                </a:moveTo>
                <a:lnTo>
                  <a:pt x="1228242" y="0"/>
                </a:lnTo>
                <a:lnTo>
                  <a:pt x="1228242" y="1532343"/>
                </a:lnTo>
                <a:lnTo>
                  <a:pt x="1473873" y="1532343"/>
                </a:lnTo>
                <a:lnTo>
                  <a:pt x="1473873" y="0"/>
                </a:lnTo>
                <a:close/>
              </a:path>
              <a:path w="2712720" h="1536700">
                <a:moveTo>
                  <a:pt x="2087994" y="544766"/>
                </a:moveTo>
                <a:lnTo>
                  <a:pt x="1842350" y="544766"/>
                </a:lnTo>
                <a:lnTo>
                  <a:pt x="1842350" y="1536357"/>
                </a:lnTo>
                <a:lnTo>
                  <a:pt x="2087994" y="1536357"/>
                </a:lnTo>
                <a:lnTo>
                  <a:pt x="2087994" y="544766"/>
                </a:lnTo>
                <a:close/>
              </a:path>
              <a:path w="2712720" h="1536700">
                <a:moveTo>
                  <a:pt x="2712339" y="649262"/>
                </a:moveTo>
                <a:lnTo>
                  <a:pt x="2466708" y="649262"/>
                </a:lnTo>
                <a:lnTo>
                  <a:pt x="2466708" y="1531200"/>
                </a:lnTo>
                <a:lnTo>
                  <a:pt x="2712339" y="1531200"/>
                </a:lnTo>
                <a:lnTo>
                  <a:pt x="2712339" y="649262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95703" y="7122728"/>
            <a:ext cx="27686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2017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707895" y="7122728"/>
            <a:ext cx="28067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2018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321085" y="7122728"/>
            <a:ext cx="28257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2019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18093" y="7122728"/>
            <a:ext cx="31686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2020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62203" y="7122728"/>
            <a:ext cx="27749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2021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162980" y="7122728"/>
            <a:ext cx="30416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2022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34199" y="5656186"/>
            <a:ext cx="3403600" cy="1473835"/>
          </a:xfrm>
          <a:custGeom>
            <a:avLst/>
            <a:gdLst/>
            <a:ahLst/>
            <a:cxnLst/>
            <a:rect l="l" t="t" r="r" b="b"/>
            <a:pathLst>
              <a:path w="3403600" h="1473834">
                <a:moveTo>
                  <a:pt x="395135" y="228282"/>
                </a:moveTo>
                <a:lnTo>
                  <a:pt x="0" y="228282"/>
                </a:lnTo>
                <a:lnTo>
                  <a:pt x="0" y="405599"/>
                </a:lnTo>
                <a:lnTo>
                  <a:pt x="163360" y="405599"/>
                </a:lnTo>
                <a:lnTo>
                  <a:pt x="196862" y="454113"/>
                </a:lnTo>
                <a:lnTo>
                  <a:pt x="230365" y="405599"/>
                </a:lnTo>
                <a:lnTo>
                  <a:pt x="395135" y="405599"/>
                </a:lnTo>
                <a:lnTo>
                  <a:pt x="395135" y="228282"/>
                </a:lnTo>
                <a:close/>
              </a:path>
              <a:path w="3403600" h="1473834">
                <a:moveTo>
                  <a:pt x="3403511" y="0"/>
                </a:moveTo>
                <a:lnTo>
                  <a:pt x="3157880" y="0"/>
                </a:lnTo>
                <a:lnTo>
                  <a:pt x="3157880" y="1473301"/>
                </a:lnTo>
                <a:lnTo>
                  <a:pt x="3403511" y="1473301"/>
                </a:lnTo>
                <a:lnTo>
                  <a:pt x="3403511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97502" y="5880794"/>
            <a:ext cx="26860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22.6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54489" y="5520118"/>
            <a:ext cx="395605" cy="226060"/>
          </a:xfrm>
          <a:custGeom>
            <a:avLst/>
            <a:gdLst/>
            <a:ahLst/>
            <a:cxnLst/>
            <a:rect l="l" t="t" r="r" b="b"/>
            <a:pathLst>
              <a:path w="395605" h="226060">
                <a:moveTo>
                  <a:pt x="395135" y="0"/>
                </a:moveTo>
                <a:lnTo>
                  <a:pt x="0" y="0"/>
                </a:lnTo>
                <a:lnTo>
                  <a:pt x="0" y="177317"/>
                </a:lnTo>
                <a:lnTo>
                  <a:pt x="163360" y="177317"/>
                </a:lnTo>
                <a:lnTo>
                  <a:pt x="196862" y="225831"/>
                </a:lnTo>
                <a:lnTo>
                  <a:pt x="230365" y="177317"/>
                </a:lnTo>
                <a:lnTo>
                  <a:pt x="395135" y="177317"/>
                </a:lnTo>
                <a:lnTo>
                  <a:pt x="395135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713749" y="5516450"/>
            <a:ext cx="27686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30.5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70246" y="5321810"/>
            <a:ext cx="395605" cy="226060"/>
          </a:xfrm>
          <a:custGeom>
            <a:avLst/>
            <a:gdLst/>
            <a:ahLst/>
            <a:cxnLst/>
            <a:rect l="l" t="t" r="r" b="b"/>
            <a:pathLst>
              <a:path w="395605" h="226060">
                <a:moveTo>
                  <a:pt x="395135" y="0"/>
                </a:moveTo>
                <a:lnTo>
                  <a:pt x="0" y="0"/>
                </a:lnTo>
                <a:lnTo>
                  <a:pt x="0" y="177317"/>
                </a:lnTo>
                <a:lnTo>
                  <a:pt x="163360" y="177317"/>
                </a:lnTo>
                <a:lnTo>
                  <a:pt x="196862" y="225831"/>
                </a:lnTo>
                <a:lnTo>
                  <a:pt x="230365" y="177317"/>
                </a:lnTo>
                <a:lnTo>
                  <a:pt x="395135" y="177317"/>
                </a:lnTo>
                <a:lnTo>
                  <a:pt x="395135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35442" y="5318137"/>
            <a:ext cx="26479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35.2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878440" y="5881860"/>
            <a:ext cx="395605" cy="226060"/>
          </a:xfrm>
          <a:custGeom>
            <a:avLst/>
            <a:gdLst/>
            <a:ahLst/>
            <a:cxnLst/>
            <a:rect l="l" t="t" r="r" b="b"/>
            <a:pathLst>
              <a:path w="395604" h="226060">
                <a:moveTo>
                  <a:pt x="395135" y="0"/>
                </a:moveTo>
                <a:lnTo>
                  <a:pt x="0" y="0"/>
                </a:lnTo>
                <a:lnTo>
                  <a:pt x="0" y="177317"/>
                </a:lnTo>
                <a:lnTo>
                  <a:pt x="163360" y="177317"/>
                </a:lnTo>
                <a:lnTo>
                  <a:pt x="196862" y="225831"/>
                </a:lnTo>
                <a:lnTo>
                  <a:pt x="230365" y="177317"/>
                </a:lnTo>
                <a:lnTo>
                  <a:pt x="395135" y="177317"/>
                </a:lnTo>
                <a:lnTo>
                  <a:pt x="395135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43515" y="5878190"/>
            <a:ext cx="26543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22.5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503254" y="5999867"/>
            <a:ext cx="395605" cy="226060"/>
          </a:xfrm>
          <a:custGeom>
            <a:avLst/>
            <a:gdLst/>
            <a:ahLst/>
            <a:cxnLst/>
            <a:rect l="l" t="t" r="r" b="b"/>
            <a:pathLst>
              <a:path w="395604" h="226060">
                <a:moveTo>
                  <a:pt x="395135" y="0"/>
                </a:moveTo>
                <a:lnTo>
                  <a:pt x="0" y="0"/>
                </a:lnTo>
                <a:lnTo>
                  <a:pt x="0" y="177317"/>
                </a:lnTo>
                <a:lnTo>
                  <a:pt x="163360" y="177317"/>
                </a:lnTo>
                <a:lnTo>
                  <a:pt x="196862" y="225831"/>
                </a:lnTo>
                <a:lnTo>
                  <a:pt x="230365" y="177317"/>
                </a:lnTo>
                <a:lnTo>
                  <a:pt x="395135" y="177317"/>
                </a:lnTo>
                <a:lnTo>
                  <a:pt x="395135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562790" y="5996198"/>
            <a:ext cx="27622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20.2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120520" y="5392544"/>
            <a:ext cx="395605" cy="226060"/>
          </a:xfrm>
          <a:custGeom>
            <a:avLst/>
            <a:gdLst/>
            <a:ahLst/>
            <a:cxnLst/>
            <a:rect l="l" t="t" r="r" b="b"/>
            <a:pathLst>
              <a:path w="395604" h="226060">
                <a:moveTo>
                  <a:pt x="395135" y="0"/>
                </a:moveTo>
                <a:lnTo>
                  <a:pt x="0" y="0"/>
                </a:lnTo>
                <a:lnTo>
                  <a:pt x="0" y="177317"/>
                </a:lnTo>
                <a:lnTo>
                  <a:pt x="163360" y="177317"/>
                </a:lnTo>
                <a:lnTo>
                  <a:pt x="196862" y="225831"/>
                </a:lnTo>
                <a:lnTo>
                  <a:pt x="230365" y="177317"/>
                </a:lnTo>
                <a:lnTo>
                  <a:pt x="395135" y="177317"/>
                </a:lnTo>
                <a:lnTo>
                  <a:pt x="395135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186429" y="5388867"/>
            <a:ext cx="26352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33.7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771690" y="7122719"/>
            <a:ext cx="30543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2023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299212" y="7122719"/>
            <a:ext cx="31178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2024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756886" y="5755297"/>
            <a:ext cx="395605" cy="1360170"/>
          </a:xfrm>
          <a:custGeom>
            <a:avLst/>
            <a:gdLst/>
            <a:ahLst/>
            <a:cxnLst/>
            <a:rect l="l" t="t" r="r" b="b"/>
            <a:pathLst>
              <a:path w="395604" h="1360170">
                <a:moveTo>
                  <a:pt x="317195" y="263626"/>
                </a:moveTo>
                <a:lnTo>
                  <a:pt x="71564" y="263626"/>
                </a:lnTo>
                <a:lnTo>
                  <a:pt x="71564" y="1359712"/>
                </a:lnTo>
                <a:lnTo>
                  <a:pt x="317195" y="1359712"/>
                </a:lnTo>
                <a:lnTo>
                  <a:pt x="317195" y="263626"/>
                </a:lnTo>
                <a:close/>
              </a:path>
              <a:path w="395604" h="1360170">
                <a:moveTo>
                  <a:pt x="395135" y="0"/>
                </a:moveTo>
                <a:lnTo>
                  <a:pt x="0" y="0"/>
                </a:lnTo>
                <a:lnTo>
                  <a:pt x="0" y="177317"/>
                </a:lnTo>
                <a:lnTo>
                  <a:pt x="163360" y="177317"/>
                </a:lnTo>
                <a:lnTo>
                  <a:pt x="196862" y="225831"/>
                </a:lnTo>
                <a:lnTo>
                  <a:pt x="230365" y="177317"/>
                </a:lnTo>
                <a:lnTo>
                  <a:pt x="395135" y="177317"/>
                </a:lnTo>
                <a:lnTo>
                  <a:pt x="395135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822676" y="5751611"/>
            <a:ext cx="26416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27.3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13736" y="5198435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5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42205" y="5224846"/>
            <a:ext cx="184785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40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13736" y="5650120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5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45541" y="5676527"/>
            <a:ext cx="178435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30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13736" y="6101806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5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46347" y="6128221"/>
            <a:ext cx="17653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20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13736" y="6553492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5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60201" y="6579901"/>
            <a:ext cx="149225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10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13736" y="7005179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5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98425" y="7031594"/>
            <a:ext cx="7239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-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8223364" y="5997181"/>
            <a:ext cx="2700655" cy="1115695"/>
          </a:xfrm>
          <a:custGeom>
            <a:avLst/>
            <a:gdLst/>
            <a:ahLst/>
            <a:cxnLst/>
            <a:rect l="l" t="t" r="r" b="b"/>
            <a:pathLst>
              <a:path w="2700654" h="1115695">
                <a:moveTo>
                  <a:pt x="244576" y="454342"/>
                </a:moveTo>
                <a:lnTo>
                  <a:pt x="0" y="454342"/>
                </a:lnTo>
                <a:lnTo>
                  <a:pt x="0" y="1108951"/>
                </a:lnTo>
                <a:lnTo>
                  <a:pt x="244576" y="1108951"/>
                </a:lnTo>
                <a:lnTo>
                  <a:pt x="244576" y="454342"/>
                </a:lnTo>
                <a:close/>
              </a:path>
              <a:path w="2700654" h="1115695">
                <a:moveTo>
                  <a:pt x="856030" y="185242"/>
                </a:moveTo>
                <a:lnTo>
                  <a:pt x="611454" y="185242"/>
                </a:lnTo>
                <a:lnTo>
                  <a:pt x="611454" y="1105839"/>
                </a:lnTo>
                <a:lnTo>
                  <a:pt x="856030" y="1105839"/>
                </a:lnTo>
                <a:lnTo>
                  <a:pt x="856030" y="185242"/>
                </a:lnTo>
                <a:close/>
              </a:path>
              <a:path w="2700654" h="1115695">
                <a:moveTo>
                  <a:pt x="1467485" y="0"/>
                </a:moveTo>
                <a:lnTo>
                  <a:pt x="1222908" y="0"/>
                </a:lnTo>
                <a:lnTo>
                  <a:pt x="1222908" y="1115187"/>
                </a:lnTo>
                <a:lnTo>
                  <a:pt x="1467485" y="1115187"/>
                </a:lnTo>
                <a:lnTo>
                  <a:pt x="1467485" y="0"/>
                </a:lnTo>
                <a:close/>
              </a:path>
              <a:path w="2700654" h="1115695">
                <a:moveTo>
                  <a:pt x="2078926" y="184505"/>
                </a:moveTo>
                <a:lnTo>
                  <a:pt x="1834349" y="184505"/>
                </a:lnTo>
                <a:lnTo>
                  <a:pt x="1834349" y="1112088"/>
                </a:lnTo>
                <a:lnTo>
                  <a:pt x="2078926" y="1112088"/>
                </a:lnTo>
                <a:lnTo>
                  <a:pt x="2078926" y="184505"/>
                </a:lnTo>
                <a:close/>
              </a:path>
              <a:path w="2700654" h="1115695">
                <a:moveTo>
                  <a:pt x="2700578" y="70688"/>
                </a:moveTo>
                <a:lnTo>
                  <a:pt x="2456002" y="70688"/>
                </a:lnTo>
                <a:lnTo>
                  <a:pt x="2456002" y="1108951"/>
                </a:lnTo>
                <a:lnTo>
                  <a:pt x="2700578" y="1108951"/>
                </a:lnTo>
                <a:lnTo>
                  <a:pt x="2700578" y="70688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207833" y="7098524"/>
            <a:ext cx="27622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2017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817366" y="7098524"/>
            <a:ext cx="28003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2018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427892" y="7098524"/>
            <a:ext cx="28130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2019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022308" y="7098524"/>
            <a:ext cx="31559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2020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663620" y="7098524"/>
            <a:ext cx="27622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2021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1261787" y="7098524"/>
            <a:ext cx="30289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2022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146643" y="5454789"/>
            <a:ext cx="3388995" cy="1657985"/>
          </a:xfrm>
          <a:custGeom>
            <a:avLst/>
            <a:gdLst/>
            <a:ahLst/>
            <a:cxnLst/>
            <a:rect l="l" t="t" r="r" b="b"/>
            <a:pathLst>
              <a:path w="3388995" h="1657984">
                <a:moveTo>
                  <a:pt x="393420" y="737704"/>
                </a:moveTo>
                <a:lnTo>
                  <a:pt x="0" y="737704"/>
                </a:lnTo>
                <a:lnTo>
                  <a:pt x="0" y="914247"/>
                </a:lnTo>
                <a:lnTo>
                  <a:pt x="162648" y="914247"/>
                </a:lnTo>
                <a:lnTo>
                  <a:pt x="195999" y="962558"/>
                </a:lnTo>
                <a:lnTo>
                  <a:pt x="229362" y="914247"/>
                </a:lnTo>
                <a:lnTo>
                  <a:pt x="393420" y="914247"/>
                </a:lnTo>
                <a:lnTo>
                  <a:pt x="393420" y="737704"/>
                </a:lnTo>
                <a:close/>
              </a:path>
              <a:path w="3388995" h="1657984">
                <a:moveTo>
                  <a:pt x="3388741" y="0"/>
                </a:moveTo>
                <a:lnTo>
                  <a:pt x="3144164" y="0"/>
                </a:lnTo>
                <a:lnTo>
                  <a:pt x="3144164" y="1657565"/>
                </a:lnTo>
                <a:lnTo>
                  <a:pt x="3388741" y="1657565"/>
                </a:lnTo>
                <a:lnTo>
                  <a:pt x="3388741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245381" y="6188762"/>
            <a:ext cx="19621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5.8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2485331" y="6296837"/>
            <a:ext cx="245110" cy="816610"/>
          </a:xfrm>
          <a:custGeom>
            <a:avLst/>
            <a:gdLst/>
            <a:ahLst/>
            <a:cxnLst/>
            <a:rect l="l" t="t" r="r" b="b"/>
            <a:pathLst>
              <a:path w="245109" h="816609">
                <a:moveTo>
                  <a:pt x="244576" y="0"/>
                </a:moveTo>
                <a:lnTo>
                  <a:pt x="0" y="0"/>
                </a:lnTo>
                <a:lnTo>
                  <a:pt x="0" y="816343"/>
                </a:lnTo>
                <a:lnTo>
                  <a:pt x="244576" y="816343"/>
                </a:lnTo>
                <a:lnTo>
                  <a:pt x="244576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2452362" y="7098524"/>
            <a:ext cx="31115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2024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2408622" y="6037790"/>
            <a:ext cx="393700" cy="225425"/>
          </a:xfrm>
          <a:custGeom>
            <a:avLst/>
            <a:gdLst/>
            <a:ahLst/>
            <a:cxnLst/>
            <a:rect l="l" t="t" r="r" b="b"/>
            <a:pathLst>
              <a:path w="393700" h="225425">
                <a:moveTo>
                  <a:pt x="393420" y="0"/>
                </a:moveTo>
                <a:lnTo>
                  <a:pt x="0" y="0"/>
                </a:lnTo>
                <a:lnTo>
                  <a:pt x="0" y="176542"/>
                </a:lnTo>
                <a:lnTo>
                  <a:pt x="162648" y="176542"/>
                </a:lnTo>
                <a:lnTo>
                  <a:pt x="195999" y="224853"/>
                </a:lnTo>
                <a:lnTo>
                  <a:pt x="229361" y="176542"/>
                </a:lnTo>
                <a:lnTo>
                  <a:pt x="393420" y="176542"/>
                </a:lnTo>
                <a:lnTo>
                  <a:pt x="393420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503812" y="6034068"/>
            <a:ext cx="20320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6.6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3086295" y="6121272"/>
            <a:ext cx="245110" cy="984885"/>
          </a:xfrm>
          <a:custGeom>
            <a:avLst/>
            <a:gdLst/>
            <a:ahLst/>
            <a:cxnLst/>
            <a:rect l="l" t="t" r="r" b="b"/>
            <a:pathLst>
              <a:path w="245109" h="984884">
                <a:moveTo>
                  <a:pt x="244576" y="0"/>
                </a:moveTo>
                <a:lnTo>
                  <a:pt x="0" y="0"/>
                </a:lnTo>
                <a:lnTo>
                  <a:pt x="0" y="984872"/>
                </a:lnTo>
                <a:lnTo>
                  <a:pt x="244576" y="984872"/>
                </a:lnTo>
                <a:lnTo>
                  <a:pt x="244576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3056573" y="7098524"/>
            <a:ext cx="30416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3009579" y="5862225"/>
            <a:ext cx="393700" cy="225425"/>
          </a:xfrm>
          <a:custGeom>
            <a:avLst/>
            <a:gdLst/>
            <a:ahLst/>
            <a:cxnLst/>
            <a:rect l="l" t="t" r="r" b="b"/>
            <a:pathLst>
              <a:path w="393700" h="225425">
                <a:moveTo>
                  <a:pt x="393420" y="0"/>
                </a:moveTo>
                <a:lnTo>
                  <a:pt x="0" y="0"/>
                </a:lnTo>
                <a:lnTo>
                  <a:pt x="0" y="176542"/>
                </a:lnTo>
                <a:lnTo>
                  <a:pt x="162648" y="176542"/>
                </a:lnTo>
                <a:lnTo>
                  <a:pt x="195999" y="224853"/>
                </a:lnTo>
                <a:lnTo>
                  <a:pt x="229362" y="176542"/>
                </a:lnTo>
                <a:lnTo>
                  <a:pt x="393420" y="176542"/>
                </a:lnTo>
                <a:lnTo>
                  <a:pt x="393420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106400" y="5858499"/>
            <a:ext cx="245109" cy="14747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9</a:t>
            </a:r>
            <a:r>
              <a:rPr kumimoji="0" lang="en-IN" sz="850" b="1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.0</a:t>
            </a:r>
            <a:endParaRPr kumimoji="0" sz="8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3673315" y="5943447"/>
            <a:ext cx="245110" cy="1163320"/>
          </a:xfrm>
          <a:custGeom>
            <a:avLst/>
            <a:gdLst/>
            <a:ahLst/>
            <a:cxnLst/>
            <a:rect l="l" t="t" r="r" b="b"/>
            <a:pathLst>
              <a:path w="245109" h="1163320">
                <a:moveTo>
                  <a:pt x="244576" y="0"/>
                </a:moveTo>
                <a:lnTo>
                  <a:pt x="0" y="0"/>
                </a:lnTo>
                <a:lnTo>
                  <a:pt x="0" y="1162697"/>
                </a:lnTo>
                <a:lnTo>
                  <a:pt x="244576" y="1162697"/>
                </a:lnTo>
                <a:lnTo>
                  <a:pt x="244576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3641666" y="7098524"/>
            <a:ext cx="30797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2026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3596604" y="5681174"/>
            <a:ext cx="393700" cy="225425"/>
          </a:xfrm>
          <a:custGeom>
            <a:avLst/>
            <a:gdLst/>
            <a:ahLst/>
            <a:cxnLst/>
            <a:rect l="l" t="t" r="r" b="b"/>
            <a:pathLst>
              <a:path w="393700" h="225425">
                <a:moveTo>
                  <a:pt x="393420" y="0"/>
                </a:moveTo>
                <a:lnTo>
                  <a:pt x="0" y="0"/>
                </a:lnTo>
                <a:lnTo>
                  <a:pt x="0" y="176542"/>
                </a:lnTo>
                <a:lnTo>
                  <a:pt x="162648" y="176542"/>
                </a:lnTo>
                <a:lnTo>
                  <a:pt x="195999" y="224853"/>
                </a:lnTo>
                <a:lnTo>
                  <a:pt x="229362" y="176542"/>
                </a:lnTo>
                <a:lnTo>
                  <a:pt x="393420" y="176542"/>
                </a:lnTo>
                <a:lnTo>
                  <a:pt x="393420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3683902" y="5677451"/>
            <a:ext cx="21907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11.2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764244" y="5904840"/>
            <a:ext cx="393700" cy="225425"/>
          </a:xfrm>
          <a:custGeom>
            <a:avLst/>
            <a:gdLst/>
            <a:ahLst/>
            <a:cxnLst/>
            <a:rect l="l" t="t" r="r" b="b"/>
            <a:pathLst>
              <a:path w="393700" h="225425">
                <a:moveTo>
                  <a:pt x="393420" y="0"/>
                </a:moveTo>
                <a:lnTo>
                  <a:pt x="0" y="0"/>
                </a:lnTo>
                <a:lnTo>
                  <a:pt x="0" y="176542"/>
                </a:lnTo>
                <a:lnTo>
                  <a:pt x="162648" y="176542"/>
                </a:lnTo>
                <a:lnTo>
                  <a:pt x="195999" y="224853"/>
                </a:lnTo>
                <a:lnTo>
                  <a:pt x="229361" y="176542"/>
                </a:lnTo>
                <a:lnTo>
                  <a:pt x="393420" y="176542"/>
                </a:lnTo>
                <a:lnTo>
                  <a:pt x="393420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863358" y="5901114"/>
            <a:ext cx="19558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8.2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9377328" y="5719415"/>
            <a:ext cx="393700" cy="225425"/>
          </a:xfrm>
          <a:custGeom>
            <a:avLst/>
            <a:gdLst/>
            <a:ahLst/>
            <a:cxnLst/>
            <a:rect l="l" t="t" r="r" b="b"/>
            <a:pathLst>
              <a:path w="393700" h="225425">
                <a:moveTo>
                  <a:pt x="393420" y="0"/>
                </a:moveTo>
                <a:lnTo>
                  <a:pt x="0" y="0"/>
                </a:lnTo>
                <a:lnTo>
                  <a:pt x="0" y="176542"/>
                </a:lnTo>
                <a:lnTo>
                  <a:pt x="162648" y="176542"/>
                </a:lnTo>
                <a:lnTo>
                  <a:pt x="195999" y="224853"/>
                </a:lnTo>
                <a:lnTo>
                  <a:pt x="229361" y="176542"/>
                </a:lnTo>
                <a:lnTo>
                  <a:pt x="393420" y="176542"/>
                </a:lnTo>
                <a:lnTo>
                  <a:pt x="393420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474286" y="5715687"/>
            <a:ext cx="20002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9.8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9982880" y="5919132"/>
            <a:ext cx="393700" cy="225425"/>
          </a:xfrm>
          <a:custGeom>
            <a:avLst/>
            <a:gdLst/>
            <a:ahLst/>
            <a:cxnLst/>
            <a:rect l="l" t="t" r="r" b="b"/>
            <a:pathLst>
              <a:path w="393700" h="225425">
                <a:moveTo>
                  <a:pt x="393420" y="0"/>
                </a:moveTo>
                <a:lnTo>
                  <a:pt x="0" y="0"/>
                </a:lnTo>
                <a:lnTo>
                  <a:pt x="0" y="176542"/>
                </a:lnTo>
                <a:lnTo>
                  <a:pt x="162648" y="176542"/>
                </a:lnTo>
                <a:lnTo>
                  <a:pt x="195999" y="224853"/>
                </a:lnTo>
                <a:lnTo>
                  <a:pt x="229361" y="176542"/>
                </a:lnTo>
                <a:lnTo>
                  <a:pt x="393420" y="176542"/>
                </a:lnTo>
                <a:lnTo>
                  <a:pt x="393420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081995" y="5915414"/>
            <a:ext cx="19558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8.2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0604979" y="5818774"/>
            <a:ext cx="393700" cy="225425"/>
          </a:xfrm>
          <a:custGeom>
            <a:avLst/>
            <a:gdLst/>
            <a:ahLst/>
            <a:cxnLst/>
            <a:rect l="l" t="t" r="r" b="b"/>
            <a:pathLst>
              <a:path w="393700" h="225425">
                <a:moveTo>
                  <a:pt x="393420" y="0"/>
                </a:moveTo>
                <a:lnTo>
                  <a:pt x="0" y="0"/>
                </a:lnTo>
                <a:lnTo>
                  <a:pt x="0" y="176542"/>
                </a:lnTo>
                <a:lnTo>
                  <a:pt x="162648" y="176542"/>
                </a:lnTo>
                <a:lnTo>
                  <a:pt x="195999" y="224853"/>
                </a:lnTo>
                <a:lnTo>
                  <a:pt x="229361" y="176542"/>
                </a:lnTo>
                <a:lnTo>
                  <a:pt x="393420" y="176542"/>
                </a:lnTo>
                <a:lnTo>
                  <a:pt x="393420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702435" y="5815054"/>
            <a:ext cx="19875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9.3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1219564" y="5192303"/>
            <a:ext cx="393700" cy="225425"/>
          </a:xfrm>
          <a:custGeom>
            <a:avLst/>
            <a:gdLst/>
            <a:ahLst/>
            <a:cxnLst/>
            <a:rect l="l" t="t" r="r" b="b"/>
            <a:pathLst>
              <a:path w="393700" h="225425">
                <a:moveTo>
                  <a:pt x="393420" y="0"/>
                </a:moveTo>
                <a:lnTo>
                  <a:pt x="0" y="0"/>
                </a:lnTo>
                <a:lnTo>
                  <a:pt x="0" y="176542"/>
                </a:lnTo>
                <a:lnTo>
                  <a:pt x="162648" y="176542"/>
                </a:lnTo>
                <a:lnTo>
                  <a:pt x="195999" y="224853"/>
                </a:lnTo>
                <a:lnTo>
                  <a:pt x="229361" y="176542"/>
                </a:lnTo>
                <a:lnTo>
                  <a:pt x="393420" y="176542"/>
                </a:lnTo>
                <a:lnTo>
                  <a:pt x="393420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1292358" y="5188574"/>
            <a:ext cx="24828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14.7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1868016" y="7098563"/>
            <a:ext cx="30416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2023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1826482" y="5343994"/>
            <a:ext cx="393700" cy="1769745"/>
          </a:xfrm>
          <a:custGeom>
            <a:avLst/>
            <a:gdLst/>
            <a:ahLst/>
            <a:cxnLst/>
            <a:rect l="l" t="t" r="r" b="b"/>
            <a:pathLst>
              <a:path w="393700" h="1769745">
                <a:moveTo>
                  <a:pt x="315836" y="262483"/>
                </a:moveTo>
                <a:lnTo>
                  <a:pt x="71259" y="262483"/>
                </a:lnTo>
                <a:lnTo>
                  <a:pt x="71259" y="1769198"/>
                </a:lnTo>
                <a:lnTo>
                  <a:pt x="315836" y="1769198"/>
                </a:lnTo>
                <a:lnTo>
                  <a:pt x="315836" y="262483"/>
                </a:lnTo>
                <a:close/>
              </a:path>
              <a:path w="393700" h="1769745">
                <a:moveTo>
                  <a:pt x="393420" y="0"/>
                </a:moveTo>
                <a:lnTo>
                  <a:pt x="0" y="0"/>
                </a:lnTo>
                <a:lnTo>
                  <a:pt x="0" y="176542"/>
                </a:lnTo>
                <a:lnTo>
                  <a:pt x="162648" y="176542"/>
                </a:lnTo>
                <a:lnTo>
                  <a:pt x="195999" y="224853"/>
                </a:lnTo>
                <a:lnTo>
                  <a:pt x="229362" y="176542"/>
                </a:lnTo>
                <a:lnTo>
                  <a:pt x="393420" y="176542"/>
                </a:lnTo>
                <a:lnTo>
                  <a:pt x="393420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1893152" y="5340268"/>
            <a:ext cx="26035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14.0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451943" y="5198435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4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502314" y="5224846"/>
            <a:ext cx="14097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16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451943" y="5650120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4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505073" y="5676527"/>
            <a:ext cx="13589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12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451943" y="6101806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4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523870" y="6128221"/>
            <a:ext cx="98425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8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7451943" y="6553492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4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521512" y="6579901"/>
            <a:ext cx="10287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4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451943" y="7005179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4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536630" y="7031594"/>
            <a:ext cx="7239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-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181480" y="3411791"/>
            <a:ext cx="2733040" cy="915035"/>
          </a:xfrm>
          <a:custGeom>
            <a:avLst/>
            <a:gdLst/>
            <a:ahLst/>
            <a:cxnLst/>
            <a:rect l="l" t="t" r="r" b="b"/>
            <a:pathLst>
              <a:path w="2733040" h="915035">
                <a:moveTo>
                  <a:pt x="247459" y="150431"/>
                </a:moveTo>
                <a:lnTo>
                  <a:pt x="0" y="150431"/>
                </a:lnTo>
                <a:lnTo>
                  <a:pt x="0" y="913930"/>
                </a:lnTo>
                <a:lnTo>
                  <a:pt x="247459" y="913930"/>
                </a:lnTo>
                <a:lnTo>
                  <a:pt x="247459" y="150431"/>
                </a:lnTo>
                <a:close/>
              </a:path>
              <a:path w="2733040" h="915035">
                <a:moveTo>
                  <a:pt x="866127" y="501510"/>
                </a:moveTo>
                <a:lnTo>
                  <a:pt x="618667" y="501510"/>
                </a:lnTo>
                <a:lnTo>
                  <a:pt x="618667" y="914819"/>
                </a:lnTo>
                <a:lnTo>
                  <a:pt x="866127" y="914819"/>
                </a:lnTo>
                <a:lnTo>
                  <a:pt x="866127" y="501510"/>
                </a:lnTo>
                <a:close/>
              </a:path>
              <a:path w="2733040" h="915035">
                <a:moveTo>
                  <a:pt x="1484782" y="233286"/>
                </a:moveTo>
                <a:lnTo>
                  <a:pt x="1237322" y="233286"/>
                </a:lnTo>
                <a:lnTo>
                  <a:pt x="1237322" y="909777"/>
                </a:lnTo>
                <a:lnTo>
                  <a:pt x="1484782" y="909777"/>
                </a:lnTo>
                <a:lnTo>
                  <a:pt x="1484782" y="233286"/>
                </a:lnTo>
                <a:close/>
              </a:path>
              <a:path w="2733040" h="915035">
                <a:moveTo>
                  <a:pt x="2103450" y="0"/>
                </a:moveTo>
                <a:lnTo>
                  <a:pt x="1855990" y="0"/>
                </a:lnTo>
                <a:lnTo>
                  <a:pt x="1855990" y="914704"/>
                </a:lnTo>
                <a:lnTo>
                  <a:pt x="2103450" y="914704"/>
                </a:lnTo>
                <a:lnTo>
                  <a:pt x="2103450" y="0"/>
                </a:lnTo>
                <a:close/>
              </a:path>
              <a:path w="2733040" h="915035">
                <a:moveTo>
                  <a:pt x="2732417" y="832459"/>
                </a:moveTo>
                <a:lnTo>
                  <a:pt x="2484958" y="832459"/>
                </a:lnTo>
                <a:lnTo>
                  <a:pt x="2484958" y="910653"/>
                </a:lnTo>
                <a:lnTo>
                  <a:pt x="2732417" y="910653"/>
                </a:lnTo>
                <a:lnTo>
                  <a:pt x="2732417" y="832459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165919" y="4315691"/>
            <a:ext cx="27876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2017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782643" y="4315691"/>
            <a:ext cx="28257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6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2018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9400371" y="4315691"/>
            <a:ext cx="28448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6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2019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0001800" y="4315691"/>
            <a:ext cx="31940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650677" y="4315691"/>
            <a:ext cx="27940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7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2021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8103870" y="3300120"/>
            <a:ext cx="3429000" cy="1024890"/>
          </a:xfrm>
          <a:custGeom>
            <a:avLst/>
            <a:gdLst/>
            <a:ahLst/>
            <a:cxnLst/>
            <a:rect l="l" t="t" r="r" b="b"/>
            <a:pathLst>
              <a:path w="3429000" h="1024889">
                <a:moveTo>
                  <a:pt x="398056" y="0"/>
                </a:moveTo>
                <a:lnTo>
                  <a:pt x="0" y="0"/>
                </a:lnTo>
                <a:lnTo>
                  <a:pt x="0" y="178625"/>
                </a:lnTo>
                <a:lnTo>
                  <a:pt x="164566" y="178625"/>
                </a:lnTo>
                <a:lnTo>
                  <a:pt x="198310" y="227507"/>
                </a:lnTo>
                <a:lnTo>
                  <a:pt x="232067" y="178625"/>
                </a:lnTo>
                <a:lnTo>
                  <a:pt x="398056" y="178625"/>
                </a:lnTo>
                <a:lnTo>
                  <a:pt x="398056" y="0"/>
                </a:lnTo>
                <a:close/>
              </a:path>
              <a:path w="3429000" h="1024889">
                <a:moveTo>
                  <a:pt x="3428695" y="1009396"/>
                </a:moveTo>
                <a:lnTo>
                  <a:pt x="3181235" y="1009396"/>
                </a:lnTo>
                <a:lnTo>
                  <a:pt x="3181235" y="1024458"/>
                </a:lnTo>
                <a:lnTo>
                  <a:pt x="3428695" y="1024458"/>
                </a:lnTo>
                <a:lnTo>
                  <a:pt x="3428695" y="1009396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8227125" y="3296503"/>
            <a:ext cx="15176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1.1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8728745" y="3632437"/>
            <a:ext cx="398145" cy="227965"/>
          </a:xfrm>
          <a:custGeom>
            <a:avLst/>
            <a:gdLst/>
            <a:ahLst/>
            <a:cxnLst/>
            <a:rect l="l" t="t" r="r" b="b"/>
            <a:pathLst>
              <a:path w="398145" h="227964">
                <a:moveTo>
                  <a:pt x="398056" y="0"/>
                </a:moveTo>
                <a:lnTo>
                  <a:pt x="0" y="0"/>
                </a:lnTo>
                <a:lnTo>
                  <a:pt x="0" y="178625"/>
                </a:lnTo>
                <a:lnTo>
                  <a:pt x="164566" y="178625"/>
                </a:lnTo>
                <a:lnTo>
                  <a:pt x="198310" y="227507"/>
                </a:lnTo>
                <a:lnTo>
                  <a:pt x="232067" y="178625"/>
                </a:lnTo>
                <a:lnTo>
                  <a:pt x="398056" y="178625"/>
                </a:lnTo>
                <a:lnTo>
                  <a:pt x="398056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821408" y="3628811"/>
            <a:ext cx="21336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0.6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1898388" y="4018241"/>
            <a:ext cx="247650" cy="306705"/>
          </a:xfrm>
          <a:custGeom>
            <a:avLst/>
            <a:gdLst/>
            <a:ahLst/>
            <a:cxnLst/>
            <a:rect l="l" t="t" r="r" b="b"/>
            <a:pathLst>
              <a:path w="247650" h="306704">
                <a:moveTo>
                  <a:pt x="247459" y="0"/>
                </a:moveTo>
                <a:lnTo>
                  <a:pt x="0" y="0"/>
                </a:lnTo>
                <a:lnTo>
                  <a:pt x="0" y="306336"/>
                </a:lnTo>
                <a:lnTo>
                  <a:pt x="247459" y="306336"/>
                </a:lnTo>
                <a:lnTo>
                  <a:pt x="24745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1868416" y="4315691"/>
            <a:ext cx="30797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2023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1826985" y="3737377"/>
            <a:ext cx="398145" cy="227965"/>
          </a:xfrm>
          <a:custGeom>
            <a:avLst/>
            <a:gdLst/>
            <a:ahLst/>
            <a:cxnLst/>
            <a:rect l="l" t="t" r="r" b="b"/>
            <a:pathLst>
              <a:path w="398145" h="227964">
                <a:moveTo>
                  <a:pt x="398056" y="0"/>
                </a:moveTo>
                <a:lnTo>
                  <a:pt x="0" y="0"/>
                </a:lnTo>
                <a:lnTo>
                  <a:pt x="0" y="178625"/>
                </a:lnTo>
                <a:lnTo>
                  <a:pt x="164566" y="178625"/>
                </a:lnTo>
                <a:lnTo>
                  <a:pt x="198310" y="227507"/>
                </a:lnTo>
                <a:lnTo>
                  <a:pt x="232067" y="178625"/>
                </a:lnTo>
                <a:lnTo>
                  <a:pt x="398056" y="178625"/>
                </a:lnTo>
                <a:lnTo>
                  <a:pt x="398056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1918143" y="3733760"/>
            <a:ext cx="21590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0.4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9349058" y="3350718"/>
            <a:ext cx="398145" cy="227965"/>
          </a:xfrm>
          <a:custGeom>
            <a:avLst/>
            <a:gdLst/>
            <a:ahLst/>
            <a:cxnLst/>
            <a:rect l="l" t="t" r="r" b="b"/>
            <a:pathLst>
              <a:path w="398145" h="227964">
                <a:moveTo>
                  <a:pt x="398056" y="0"/>
                </a:moveTo>
                <a:lnTo>
                  <a:pt x="0" y="0"/>
                </a:lnTo>
                <a:lnTo>
                  <a:pt x="0" y="178625"/>
                </a:lnTo>
                <a:lnTo>
                  <a:pt x="164566" y="178625"/>
                </a:lnTo>
                <a:lnTo>
                  <a:pt x="198310" y="227507"/>
                </a:lnTo>
                <a:lnTo>
                  <a:pt x="232067" y="178625"/>
                </a:lnTo>
                <a:lnTo>
                  <a:pt x="398056" y="178625"/>
                </a:lnTo>
                <a:lnTo>
                  <a:pt x="398056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443510" y="3347092"/>
            <a:ext cx="20955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0.8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2464097" y="3411791"/>
            <a:ext cx="235992" cy="910196"/>
          </a:xfrm>
          <a:custGeom>
            <a:avLst/>
            <a:gdLst/>
            <a:ahLst/>
            <a:cxnLst/>
            <a:rect l="l" t="t" r="r" b="b"/>
            <a:pathLst>
              <a:path w="247650" h="676910">
                <a:moveTo>
                  <a:pt x="247459" y="0"/>
                </a:moveTo>
                <a:lnTo>
                  <a:pt x="0" y="0"/>
                </a:lnTo>
                <a:lnTo>
                  <a:pt x="0" y="676478"/>
                </a:lnTo>
                <a:lnTo>
                  <a:pt x="247459" y="676478"/>
                </a:lnTo>
                <a:lnTo>
                  <a:pt x="24745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2430893" y="4315691"/>
            <a:ext cx="31432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2024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9961753" y="3146138"/>
            <a:ext cx="398145" cy="227965"/>
          </a:xfrm>
          <a:custGeom>
            <a:avLst/>
            <a:gdLst/>
            <a:ahLst/>
            <a:cxnLst/>
            <a:rect l="l" t="t" r="r" b="b"/>
            <a:pathLst>
              <a:path w="398145" h="227964">
                <a:moveTo>
                  <a:pt x="398056" y="0"/>
                </a:moveTo>
                <a:lnTo>
                  <a:pt x="0" y="0"/>
                </a:lnTo>
                <a:lnTo>
                  <a:pt x="0" y="178625"/>
                </a:lnTo>
                <a:lnTo>
                  <a:pt x="164566" y="178625"/>
                </a:lnTo>
                <a:lnTo>
                  <a:pt x="198310" y="227507"/>
                </a:lnTo>
                <a:lnTo>
                  <a:pt x="232067" y="178625"/>
                </a:lnTo>
                <a:lnTo>
                  <a:pt x="398056" y="178625"/>
                </a:lnTo>
                <a:lnTo>
                  <a:pt x="398056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0073902" y="3142515"/>
            <a:ext cx="17399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1.3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0591187" y="3992217"/>
            <a:ext cx="398145" cy="227965"/>
          </a:xfrm>
          <a:custGeom>
            <a:avLst/>
            <a:gdLst/>
            <a:ahLst/>
            <a:cxnLst/>
            <a:rect l="l" t="t" r="r" b="b"/>
            <a:pathLst>
              <a:path w="398145" h="227964">
                <a:moveTo>
                  <a:pt x="398056" y="0"/>
                </a:moveTo>
                <a:lnTo>
                  <a:pt x="0" y="0"/>
                </a:lnTo>
                <a:lnTo>
                  <a:pt x="0" y="178625"/>
                </a:lnTo>
                <a:lnTo>
                  <a:pt x="164566" y="178625"/>
                </a:lnTo>
                <a:lnTo>
                  <a:pt x="198310" y="227507"/>
                </a:lnTo>
                <a:lnTo>
                  <a:pt x="232067" y="178625"/>
                </a:lnTo>
                <a:lnTo>
                  <a:pt x="398056" y="178625"/>
                </a:lnTo>
                <a:lnTo>
                  <a:pt x="398056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0697243" y="3988591"/>
            <a:ext cx="18605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0.1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11198068" y="4052858"/>
            <a:ext cx="398145" cy="227965"/>
          </a:xfrm>
          <a:custGeom>
            <a:avLst/>
            <a:gdLst/>
            <a:ahLst/>
            <a:cxnLst/>
            <a:rect l="l" t="t" r="r" b="b"/>
            <a:pathLst>
              <a:path w="398145" h="227964">
                <a:moveTo>
                  <a:pt x="398056" y="0"/>
                </a:moveTo>
                <a:lnTo>
                  <a:pt x="0" y="0"/>
                </a:lnTo>
                <a:lnTo>
                  <a:pt x="0" y="178625"/>
                </a:lnTo>
                <a:lnTo>
                  <a:pt x="164566" y="178625"/>
                </a:lnTo>
                <a:lnTo>
                  <a:pt x="198310" y="227507"/>
                </a:lnTo>
                <a:lnTo>
                  <a:pt x="232067" y="178625"/>
                </a:lnTo>
                <a:lnTo>
                  <a:pt x="398056" y="178625"/>
                </a:lnTo>
                <a:lnTo>
                  <a:pt x="398056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1255902" y="4049238"/>
            <a:ext cx="30607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318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0.0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2022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7451943" y="2381534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4" h="227330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7476387" y="2407951"/>
            <a:ext cx="19304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2.5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7451943" y="2742883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4" h="227330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470471" y="2769293"/>
            <a:ext cx="205104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2.0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7451943" y="3104231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4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490246" y="3130649"/>
            <a:ext cx="16510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1.5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7451943" y="3465581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4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484324" y="3491990"/>
            <a:ext cx="177165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1.0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7451943" y="3826929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4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469720" y="3853345"/>
            <a:ext cx="206375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0.5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7451943" y="4188278"/>
            <a:ext cx="325755" cy="227329"/>
          </a:xfrm>
          <a:custGeom>
            <a:avLst/>
            <a:gdLst/>
            <a:ahLst/>
            <a:cxnLst/>
            <a:rect l="l" t="t" r="r" b="b"/>
            <a:pathLst>
              <a:path w="325754" h="227329">
                <a:moveTo>
                  <a:pt x="275386" y="0"/>
                </a:moveTo>
                <a:lnTo>
                  <a:pt x="0" y="0"/>
                </a:lnTo>
                <a:lnTo>
                  <a:pt x="0" y="227012"/>
                </a:lnTo>
                <a:lnTo>
                  <a:pt x="275386" y="227012"/>
                </a:lnTo>
                <a:lnTo>
                  <a:pt x="275386" y="148996"/>
                </a:lnTo>
                <a:lnTo>
                  <a:pt x="325716" y="114249"/>
                </a:lnTo>
                <a:lnTo>
                  <a:pt x="275386" y="79489"/>
                </a:lnTo>
                <a:lnTo>
                  <a:pt x="27538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7536630" y="4214688"/>
            <a:ext cx="72390" cy="165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rPr>
              <a:t>-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5241112" y="6192024"/>
            <a:ext cx="395605" cy="923290"/>
          </a:xfrm>
          <a:custGeom>
            <a:avLst/>
            <a:gdLst/>
            <a:ahLst/>
            <a:cxnLst/>
            <a:rect l="l" t="t" r="r" b="b"/>
            <a:pathLst>
              <a:path w="395604" h="923290">
                <a:moveTo>
                  <a:pt x="317207" y="263639"/>
                </a:moveTo>
                <a:lnTo>
                  <a:pt x="71564" y="263639"/>
                </a:lnTo>
                <a:lnTo>
                  <a:pt x="71564" y="922972"/>
                </a:lnTo>
                <a:lnTo>
                  <a:pt x="317207" y="922972"/>
                </a:lnTo>
                <a:lnTo>
                  <a:pt x="317207" y="263639"/>
                </a:lnTo>
                <a:close/>
              </a:path>
              <a:path w="395604" h="923290">
                <a:moveTo>
                  <a:pt x="395135" y="0"/>
                </a:moveTo>
                <a:lnTo>
                  <a:pt x="0" y="0"/>
                </a:lnTo>
                <a:lnTo>
                  <a:pt x="0" y="177317"/>
                </a:lnTo>
                <a:lnTo>
                  <a:pt x="163360" y="177317"/>
                </a:lnTo>
                <a:lnTo>
                  <a:pt x="196862" y="225831"/>
                </a:lnTo>
                <a:lnTo>
                  <a:pt x="230365" y="177317"/>
                </a:lnTo>
                <a:lnTo>
                  <a:pt x="395135" y="177317"/>
                </a:lnTo>
                <a:lnTo>
                  <a:pt x="395135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5317449" y="6188348"/>
            <a:ext cx="24257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13.5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5917117" y="7122748"/>
            <a:ext cx="30543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855805" y="6148133"/>
            <a:ext cx="395605" cy="967105"/>
          </a:xfrm>
          <a:custGeom>
            <a:avLst/>
            <a:gdLst/>
            <a:ahLst/>
            <a:cxnLst/>
            <a:rect l="l" t="t" r="r" b="b"/>
            <a:pathLst>
              <a:path w="395604" h="967104">
                <a:moveTo>
                  <a:pt x="317195" y="263639"/>
                </a:moveTo>
                <a:lnTo>
                  <a:pt x="71551" y="263639"/>
                </a:lnTo>
                <a:lnTo>
                  <a:pt x="71551" y="966863"/>
                </a:lnTo>
                <a:lnTo>
                  <a:pt x="317195" y="966863"/>
                </a:lnTo>
                <a:lnTo>
                  <a:pt x="317195" y="263639"/>
                </a:lnTo>
                <a:close/>
              </a:path>
              <a:path w="395604" h="967104">
                <a:moveTo>
                  <a:pt x="395135" y="0"/>
                </a:moveTo>
                <a:lnTo>
                  <a:pt x="0" y="0"/>
                </a:lnTo>
                <a:lnTo>
                  <a:pt x="0" y="177317"/>
                </a:lnTo>
                <a:lnTo>
                  <a:pt x="163360" y="177317"/>
                </a:lnTo>
                <a:lnTo>
                  <a:pt x="196862" y="225831"/>
                </a:lnTo>
                <a:lnTo>
                  <a:pt x="230365" y="177317"/>
                </a:lnTo>
                <a:lnTo>
                  <a:pt x="395135" y="177317"/>
                </a:lnTo>
                <a:lnTo>
                  <a:pt x="395135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5927561" y="6181018"/>
            <a:ext cx="268027" cy="14811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14</a:t>
            </a:r>
            <a:r>
              <a:rPr kumimoji="0" lang="en-IN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.0</a:t>
            </a:r>
            <a:endParaRPr kumimoji="0" sz="8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6532243" y="7122750"/>
            <a:ext cx="30924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2026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6472872" y="6220561"/>
            <a:ext cx="395605" cy="894715"/>
          </a:xfrm>
          <a:custGeom>
            <a:avLst/>
            <a:gdLst/>
            <a:ahLst/>
            <a:cxnLst/>
            <a:rect l="l" t="t" r="r" b="b"/>
            <a:pathLst>
              <a:path w="395604" h="894715">
                <a:moveTo>
                  <a:pt x="317195" y="278231"/>
                </a:moveTo>
                <a:lnTo>
                  <a:pt x="71551" y="278231"/>
                </a:lnTo>
                <a:lnTo>
                  <a:pt x="71551" y="894448"/>
                </a:lnTo>
                <a:lnTo>
                  <a:pt x="317195" y="894448"/>
                </a:lnTo>
                <a:lnTo>
                  <a:pt x="317195" y="278231"/>
                </a:lnTo>
                <a:close/>
              </a:path>
              <a:path w="395604" h="894715">
                <a:moveTo>
                  <a:pt x="395135" y="0"/>
                </a:moveTo>
                <a:lnTo>
                  <a:pt x="0" y="0"/>
                </a:lnTo>
                <a:lnTo>
                  <a:pt x="0" y="177317"/>
                </a:lnTo>
                <a:lnTo>
                  <a:pt x="163360" y="177317"/>
                </a:lnTo>
                <a:lnTo>
                  <a:pt x="196862" y="225831"/>
                </a:lnTo>
                <a:lnTo>
                  <a:pt x="230365" y="177317"/>
                </a:lnTo>
                <a:lnTo>
                  <a:pt x="395135" y="177317"/>
                </a:lnTo>
                <a:lnTo>
                  <a:pt x="395135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6549714" y="6216886"/>
            <a:ext cx="24193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12.7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3019354" y="3601186"/>
            <a:ext cx="247650" cy="716280"/>
          </a:xfrm>
          <a:custGeom>
            <a:avLst/>
            <a:gdLst/>
            <a:ahLst/>
            <a:cxnLst/>
            <a:rect l="l" t="t" r="r" b="b"/>
            <a:pathLst>
              <a:path w="247650" h="716279">
                <a:moveTo>
                  <a:pt x="247459" y="0"/>
                </a:moveTo>
                <a:lnTo>
                  <a:pt x="0" y="0"/>
                </a:lnTo>
                <a:lnTo>
                  <a:pt x="0" y="715860"/>
                </a:lnTo>
                <a:lnTo>
                  <a:pt x="247459" y="715860"/>
                </a:lnTo>
                <a:lnTo>
                  <a:pt x="24745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12989439" y="4315691"/>
            <a:ext cx="30734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2025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2949604" y="3306827"/>
            <a:ext cx="398145" cy="227965"/>
          </a:xfrm>
          <a:custGeom>
            <a:avLst/>
            <a:gdLst/>
            <a:ahLst/>
            <a:cxnLst/>
            <a:rect l="l" t="t" r="r" b="b"/>
            <a:pathLst>
              <a:path w="398144" h="227964">
                <a:moveTo>
                  <a:pt x="398056" y="0"/>
                </a:moveTo>
                <a:lnTo>
                  <a:pt x="0" y="0"/>
                </a:lnTo>
                <a:lnTo>
                  <a:pt x="0" y="178625"/>
                </a:lnTo>
                <a:lnTo>
                  <a:pt x="164566" y="178625"/>
                </a:lnTo>
                <a:lnTo>
                  <a:pt x="198310" y="227507"/>
                </a:lnTo>
                <a:lnTo>
                  <a:pt x="232067" y="178625"/>
                </a:lnTo>
                <a:lnTo>
                  <a:pt x="398056" y="178625"/>
                </a:lnTo>
                <a:lnTo>
                  <a:pt x="398056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3042267" y="3303201"/>
            <a:ext cx="21336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0.9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13586269" y="3578961"/>
            <a:ext cx="247650" cy="738505"/>
          </a:xfrm>
          <a:custGeom>
            <a:avLst/>
            <a:gdLst/>
            <a:ahLst/>
            <a:cxnLst/>
            <a:rect l="l" t="t" r="r" b="b"/>
            <a:pathLst>
              <a:path w="247650" h="738504">
                <a:moveTo>
                  <a:pt x="247459" y="0"/>
                </a:moveTo>
                <a:lnTo>
                  <a:pt x="0" y="0"/>
                </a:lnTo>
                <a:lnTo>
                  <a:pt x="0" y="738085"/>
                </a:lnTo>
                <a:lnTo>
                  <a:pt x="247459" y="738085"/>
                </a:lnTo>
                <a:lnTo>
                  <a:pt x="24745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3554397" y="4315691"/>
            <a:ext cx="31178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  <a:cs typeface="Verdana"/>
              </a:rPr>
              <a:t>2026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13516512" y="3306827"/>
            <a:ext cx="398145" cy="227965"/>
          </a:xfrm>
          <a:custGeom>
            <a:avLst/>
            <a:gdLst/>
            <a:ahLst/>
            <a:cxnLst/>
            <a:rect l="l" t="t" r="r" b="b"/>
            <a:pathLst>
              <a:path w="398144" h="227964">
                <a:moveTo>
                  <a:pt x="398056" y="0"/>
                </a:moveTo>
                <a:lnTo>
                  <a:pt x="0" y="0"/>
                </a:lnTo>
                <a:lnTo>
                  <a:pt x="0" y="178625"/>
                </a:lnTo>
                <a:lnTo>
                  <a:pt x="164566" y="178625"/>
                </a:lnTo>
                <a:lnTo>
                  <a:pt x="198310" y="227507"/>
                </a:lnTo>
                <a:lnTo>
                  <a:pt x="232067" y="178625"/>
                </a:lnTo>
                <a:lnTo>
                  <a:pt x="398056" y="178625"/>
                </a:lnTo>
                <a:lnTo>
                  <a:pt x="398056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3622573" y="3303201"/>
            <a:ext cx="186055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1.0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79" name="object 17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6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DCM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SHRIRAM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LTD.</a:t>
            </a:r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64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70" dirty="0"/>
              <a:t>KEY</a:t>
            </a:r>
            <a:r>
              <a:rPr spc="95" dirty="0"/>
              <a:t> </a:t>
            </a:r>
            <a:r>
              <a:rPr spc="160" dirty="0"/>
              <a:t>FINANCIALS</a:t>
            </a:r>
          </a:p>
        </p:txBody>
      </p:sp>
      <p:sp>
        <p:nvSpPr>
          <p:cNvPr id="193" name="object 24">
            <a:extLst>
              <a:ext uri="{FF2B5EF4-FFF2-40B4-BE49-F238E27FC236}">
                <a16:creationId xmlns:a16="http://schemas.microsoft.com/office/drawing/2014/main" id="{6B955A7D-D30F-48D6-9315-0F40D616CA10}"/>
              </a:ext>
            </a:extLst>
          </p:cNvPr>
          <p:cNvSpPr txBox="1">
            <a:spLocks/>
          </p:cNvSpPr>
          <p:nvPr/>
        </p:nvSpPr>
        <p:spPr>
          <a:xfrm>
            <a:off x="13868400" y="7661163"/>
            <a:ext cx="515363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13</a:t>
            </a:r>
            <a:endParaRPr lang="en-IN" spc="-20" dirty="0">
              <a:solidFill>
                <a:srgbClr val="58595B"/>
              </a:solidFill>
            </a:endParaRPr>
          </a:p>
        </p:txBody>
      </p:sp>
      <p:sp>
        <p:nvSpPr>
          <p:cNvPr id="194" name="object 145">
            <a:extLst>
              <a:ext uri="{FF2B5EF4-FFF2-40B4-BE49-F238E27FC236}">
                <a16:creationId xmlns:a16="http://schemas.microsoft.com/office/drawing/2014/main" id="{86D7FD86-62D4-4A43-AA49-02937678DF24}"/>
              </a:ext>
            </a:extLst>
          </p:cNvPr>
          <p:cNvSpPr/>
          <p:nvPr/>
        </p:nvSpPr>
        <p:spPr>
          <a:xfrm>
            <a:off x="12376419" y="3112686"/>
            <a:ext cx="398145" cy="227965"/>
          </a:xfrm>
          <a:custGeom>
            <a:avLst/>
            <a:gdLst/>
            <a:ahLst/>
            <a:cxnLst/>
            <a:rect l="l" t="t" r="r" b="b"/>
            <a:pathLst>
              <a:path w="398145" h="227964">
                <a:moveTo>
                  <a:pt x="398056" y="0"/>
                </a:moveTo>
                <a:lnTo>
                  <a:pt x="0" y="0"/>
                </a:lnTo>
                <a:lnTo>
                  <a:pt x="0" y="178625"/>
                </a:lnTo>
                <a:lnTo>
                  <a:pt x="164566" y="178625"/>
                </a:lnTo>
                <a:lnTo>
                  <a:pt x="198310" y="227507"/>
                </a:lnTo>
                <a:lnTo>
                  <a:pt x="232067" y="178625"/>
                </a:lnTo>
                <a:lnTo>
                  <a:pt x="398056" y="178625"/>
                </a:lnTo>
                <a:lnTo>
                  <a:pt x="398056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5" name="object 146">
            <a:extLst>
              <a:ext uri="{FF2B5EF4-FFF2-40B4-BE49-F238E27FC236}">
                <a16:creationId xmlns:a16="http://schemas.microsoft.com/office/drawing/2014/main" id="{8C44A24E-F036-49C2-8B36-4D3B1A86E873}"/>
              </a:ext>
            </a:extLst>
          </p:cNvPr>
          <p:cNvSpPr txBox="1"/>
          <p:nvPr/>
        </p:nvSpPr>
        <p:spPr>
          <a:xfrm>
            <a:off x="10226302" y="3294915"/>
            <a:ext cx="17399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1.3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6" name="object 146">
            <a:extLst>
              <a:ext uri="{FF2B5EF4-FFF2-40B4-BE49-F238E27FC236}">
                <a16:creationId xmlns:a16="http://schemas.microsoft.com/office/drawing/2014/main" id="{2888CCD9-D0B5-4F4B-A0F0-739753981DCA}"/>
              </a:ext>
            </a:extLst>
          </p:cNvPr>
          <p:cNvSpPr txBox="1"/>
          <p:nvPr/>
        </p:nvSpPr>
        <p:spPr>
          <a:xfrm>
            <a:off x="10378702" y="3447315"/>
            <a:ext cx="17399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1.3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7" name="object 174">
            <a:extLst>
              <a:ext uri="{FF2B5EF4-FFF2-40B4-BE49-F238E27FC236}">
                <a16:creationId xmlns:a16="http://schemas.microsoft.com/office/drawing/2014/main" id="{97D80F5F-7AF7-4053-AC53-B744957952F0}"/>
              </a:ext>
            </a:extLst>
          </p:cNvPr>
          <p:cNvSpPr txBox="1"/>
          <p:nvPr/>
        </p:nvSpPr>
        <p:spPr>
          <a:xfrm flipH="1">
            <a:off x="12485331" y="3117447"/>
            <a:ext cx="732303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spc="50" dirty="0">
                <a:solidFill>
                  <a:srgbClr val="FFFFFF"/>
                </a:solidFill>
                <a:latin typeface="Arial"/>
                <a:cs typeface="Arial"/>
              </a:rPr>
              <a:t>1.3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object 2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17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400" cy="8229600"/>
            </a:xfrm>
            <a:prstGeom prst="rect">
              <a:avLst/>
            </a:prstGeom>
          </p:spPr>
        </p:pic>
        <p:sp>
          <p:nvSpPr>
            <p:cNvPr id="179" name="object 4"/>
            <p:cNvSpPr/>
            <p:nvPr/>
          </p:nvSpPr>
          <p:spPr>
            <a:xfrm>
              <a:off x="11993740" y="241159"/>
              <a:ext cx="2302510" cy="916940"/>
            </a:xfrm>
            <a:custGeom>
              <a:avLst/>
              <a:gdLst/>
              <a:ahLst/>
              <a:cxnLst/>
              <a:rect l="l" t="t" r="r" b="b"/>
              <a:pathLst>
                <a:path w="2302509" h="916940">
                  <a:moveTo>
                    <a:pt x="1120902" y="375983"/>
                  </a:moveTo>
                  <a:lnTo>
                    <a:pt x="1070952" y="325577"/>
                  </a:lnTo>
                  <a:lnTo>
                    <a:pt x="1070952" y="375729"/>
                  </a:lnTo>
                  <a:lnTo>
                    <a:pt x="964704" y="481063"/>
                  </a:lnTo>
                  <a:lnTo>
                    <a:pt x="959218" y="484670"/>
                  </a:lnTo>
                  <a:lnTo>
                    <a:pt x="952969" y="485863"/>
                  </a:lnTo>
                  <a:lnTo>
                    <a:pt x="946975" y="484670"/>
                  </a:lnTo>
                  <a:lnTo>
                    <a:pt x="946797" y="484670"/>
                  </a:lnTo>
                  <a:lnTo>
                    <a:pt x="941451" y="481063"/>
                  </a:lnTo>
                  <a:lnTo>
                    <a:pt x="835977" y="374675"/>
                  </a:lnTo>
                  <a:lnTo>
                    <a:pt x="942098" y="269519"/>
                  </a:lnTo>
                  <a:lnTo>
                    <a:pt x="947623" y="265849"/>
                  </a:lnTo>
                  <a:lnTo>
                    <a:pt x="947369" y="265849"/>
                  </a:lnTo>
                  <a:lnTo>
                    <a:pt x="953998" y="264604"/>
                  </a:lnTo>
                  <a:lnTo>
                    <a:pt x="960234" y="265849"/>
                  </a:lnTo>
                  <a:lnTo>
                    <a:pt x="965695" y="269519"/>
                  </a:lnTo>
                  <a:lnTo>
                    <a:pt x="1070952" y="375729"/>
                  </a:lnTo>
                  <a:lnTo>
                    <a:pt x="1070952" y="325577"/>
                  </a:lnTo>
                  <a:lnTo>
                    <a:pt x="1010539" y="264604"/>
                  </a:lnTo>
                  <a:lnTo>
                    <a:pt x="970889" y="224574"/>
                  </a:lnTo>
                  <a:lnTo>
                    <a:pt x="963079" y="219341"/>
                  </a:lnTo>
                  <a:lnTo>
                    <a:pt x="954176" y="217563"/>
                  </a:lnTo>
                  <a:lnTo>
                    <a:pt x="944841" y="219341"/>
                  </a:lnTo>
                  <a:lnTo>
                    <a:pt x="945146" y="219341"/>
                  </a:lnTo>
                  <a:lnTo>
                    <a:pt x="937437" y="224434"/>
                  </a:lnTo>
                  <a:lnTo>
                    <a:pt x="786028" y="374497"/>
                  </a:lnTo>
                  <a:lnTo>
                    <a:pt x="936205" y="526021"/>
                  </a:lnTo>
                  <a:lnTo>
                    <a:pt x="943965" y="531164"/>
                  </a:lnTo>
                  <a:lnTo>
                    <a:pt x="944168" y="531164"/>
                  </a:lnTo>
                  <a:lnTo>
                    <a:pt x="952792" y="532866"/>
                  </a:lnTo>
                  <a:lnTo>
                    <a:pt x="961707" y="531164"/>
                  </a:lnTo>
                  <a:lnTo>
                    <a:pt x="969556" y="526021"/>
                  </a:lnTo>
                  <a:lnTo>
                    <a:pt x="1010018" y="485863"/>
                  </a:lnTo>
                  <a:lnTo>
                    <a:pt x="1120902" y="375983"/>
                  </a:lnTo>
                  <a:close/>
                </a:path>
                <a:path w="2302509" h="916940">
                  <a:moveTo>
                    <a:pt x="1199235" y="447370"/>
                  </a:moveTo>
                  <a:lnTo>
                    <a:pt x="1151089" y="398729"/>
                  </a:lnTo>
                  <a:lnTo>
                    <a:pt x="1102385" y="446900"/>
                  </a:lnTo>
                  <a:lnTo>
                    <a:pt x="1199235" y="447370"/>
                  </a:lnTo>
                  <a:close/>
                </a:path>
                <a:path w="2302509" h="916940">
                  <a:moveTo>
                    <a:pt x="1248244" y="496798"/>
                  </a:moveTo>
                  <a:lnTo>
                    <a:pt x="1220000" y="468287"/>
                  </a:lnTo>
                  <a:lnTo>
                    <a:pt x="1081481" y="467677"/>
                  </a:lnTo>
                  <a:lnTo>
                    <a:pt x="1052944" y="495973"/>
                  </a:lnTo>
                  <a:lnTo>
                    <a:pt x="1248244" y="496798"/>
                  </a:lnTo>
                  <a:close/>
                </a:path>
                <a:path w="2302509" h="916940">
                  <a:moveTo>
                    <a:pt x="1298409" y="547395"/>
                  </a:moveTo>
                  <a:lnTo>
                    <a:pt x="1269238" y="517918"/>
                  </a:lnTo>
                  <a:lnTo>
                    <a:pt x="1031798" y="516890"/>
                  </a:lnTo>
                  <a:lnTo>
                    <a:pt x="1002360" y="546061"/>
                  </a:lnTo>
                  <a:lnTo>
                    <a:pt x="1298409" y="547395"/>
                  </a:lnTo>
                  <a:close/>
                </a:path>
                <a:path w="2302509" h="916940">
                  <a:moveTo>
                    <a:pt x="1319923" y="179082"/>
                  </a:moveTo>
                  <a:lnTo>
                    <a:pt x="1318145" y="169583"/>
                  </a:lnTo>
                  <a:lnTo>
                    <a:pt x="1312672" y="161226"/>
                  </a:lnTo>
                  <a:lnTo>
                    <a:pt x="1269873" y="118046"/>
                  </a:lnTo>
                  <a:lnTo>
                    <a:pt x="1269873" y="178828"/>
                  </a:lnTo>
                  <a:lnTo>
                    <a:pt x="1268552" y="185496"/>
                  </a:lnTo>
                  <a:lnTo>
                    <a:pt x="1264627" y="191350"/>
                  </a:lnTo>
                  <a:lnTo>
                    <a:pt x="1151483" y="303517"/>
                  </a:lnTo>
                  <a:lnTo>
                    <a:pt x="1039317" y="190322"/>
                  </a:lnTo>
                  <a:lnTo>
                    <a:pt x="1035456" y="184454"/>
                  </a:lnTo>
                  <a:lnTo>
                    <a:pt x="1034199" y="177787"/>
                  </a:lnTo>
                  <a:lnTo>
                    <a:pt x="1035519" y="171119"/>
                  </a:lnTo>
                  <a:lnTo>
                    <a:pt x="1039418" y="165277"/>
                  </a:lnTo>
                  <a:lnTo>
                    <a:pt x="1152652" y="53174"/>
                  </a:lnTo>
                  <a:lnTo>
                    <a:pt x="1264793" y="166306"/>
                  </a:lnTo>
                  <a:lnTo>
                    <a:pt x="1268615" y="172161"/>
                  </a:lnTo>
                  <a:lnTo>
                    <a:pt x="1269873" y="178828"/>
                  </a:lnTo>
                  <a:lnTo>
                    <a:pt x="1269873" y="118046"/>
                  </a:lnTo>
                  <a:lnTo>
                    <a:pt x="1205598" y="53174"/>
                  </a:lnTo>
                  <a:lnTo>
                    <a:pt x="1152855" y="0"/>
                  </a:lnTo>
                  <a:lnTo>
                    <a:pt x="991539" y="159778"/>
                  </a:lnTo>
                  <a:lnTo>
                    <a:pt x="985989" y="168084"/>
                  </a:lnTo>
                  <a:lnTo>
                    <a:pt x="984110" y="177596"/>
                  </a:lnTo>
                  <a:lnTo>
                    <a:pt x="985913" y="187109"/>
                  </a:lnTo>
                  <a:lnTo>
                    <a:pt x="991412" y="195478"/>
                  </a:lnTo>
                  <a:lnTo>
                    <a:pt x="1151204" y="356679"/>
                  </a:lnTo>
                  <a:lnTo>
                    <a:pt x="1204887" y="303517"/>
                  </a:lnTo>
                  <a:lnTo>
                    <a:pt x="1312405" y="196900"/>
                  </a:lnTo>
                  <a:lnTo>
                    <a:pt x="1318018" y="188569"/>
                  </a:lnTo>
                  <a:lnTo>
                    <a:pt x="1319923" y="179082"/>
                  </a:lnTo>
                  <a:close/>
                </a:path>
                <a:path w="2302509" h="916940">
                  <a:moveTo>
                    <a:pt x="1516291" y="377710"/>
                  </a:moveTo>
                  <a:lnTo>
                    <a:pt x="1466367" y="327355"/>
                  </a:lnTo>
                  <a:lnTo>
                    <a:pt x="1466367" y="377520"/>
                  </a:lnTo>
                  <a:lnTo>
                    <a:pt x="1360119" y="482841"/>
                  </a:lnTo>
                  <a:lnTo>
                    <a:pt x="1354607" y="486460"/>
                  </a:lnTo>
                  <a:lnTo>
                    <a:pt x="1348346" y="487641"/>
                  </a:lnTo>
                  <a:lnTo>
                    <a:pt x="1342453" y="486460"/>
                  </a:lnTo>
                  <a:lnTo>
                    <a:pt x="1342199" y="486460"/>
                  </a:lnTo>
                  <a:lnTo>
                    <a:pt x="1336611" y="482688"/>
                  </a:lnTo>
                  <a:lnTo>
                    <a:pt x="1231265" y="376453"/>
                  </a:lnTo>
                  <a:lnTo>
                    <a:pt x="1243177" y="364794"/>
                  </a:lnTo>
                  <a:lnTo>
                    <a:pt x="1337462" y="271259"/>
                  </a:lnTo>
                  <a:lnTo>
                    <a:pt x="1342986" y="267589"/>
                  </a:lnTo>
                  <a:lnTo>
                    <a:pt x="1342783" y="267589"/>
                  </a:lnTo>
                  <a:lnTo>
                    <a:pt x="1349311" y="266344"/>
                  </a:lnTo>
                  <a:lnTo>
                    <a:pt x="1355559" y="267589"/>
                  </a:lnTo>
                  <a:lnTo>
                    <a:pt x="1361059" y="271259"/>
                  </a:lnTo>
                  <a:lnTo>
                    <a:pt x="1466367" y="377520"/>
                  </a:lnTo>
                  <a:lnTo>
                    <a:pt x="1466367" y="327355"/>
                  </a:lnTo>
                  <a:lnTo>
                    <a:pt x="1405902" y="266344"/>
                  </a:lnTo>
                  <a:lnTo>
                    <a:pt x="1366266" y="226352"/>
                  </a:lnTo>
                  <a:lnTo>
                    <a:pt x="1358442" y="221132"/>
                  </a:lnTo>
                  <a:lnTo>
                    <a:pt x="1349527" y="219354"/>
                  </a:lnTo>
                  <a:lnTo>
                    <a:pt x="1340078" y="221132"/>
                  </a:lnTo>
                  <a:lnTo>
                    <a:pt x="1340459" y="221132"/>
                  </a:lnTo>
                  <a:lnTo>
                    <a:pt x="1332712" y="226187"/>
                  </a:lnTo>
                  <a:lnTo>
                    <a:pt x="1181404" y="376212"/>
                  </a:lnTo>
                  <a:lnTo>
                    <a:pt x="1331366" y="527621"/>
                  </a:lnTo>
                  <a:lnTo>
                    <a:pt x="1339342" y="532955"/>
                  </a:lnTo>
                  <a:lnTo>
                    <a:pt x="1339634" y="532955"/>
                  </a:lnTo>
                  <a:lnTo>
                    <a:pt x="1348143" y="534657"/>
                  </a:lnTo>
                  <a:lnTo>
                    <a:pt x="1357083" y="532955"/>
                  </a:lnTo>
                  <a:lnTo>
                    <a:pt x="1364957" y="527786"/>
                  </a:lnTo>
                  <a:lnTo>
                    <a:pt x="1405458" y="487641"/>
                  </a:lnTo>
                  <a:lnTo>
                    <a:pt x="1516291" y="377710"/>
                  </a:lnTo>
                  <a:close/>
                </a:path>
                <a:path w="2302509" h="916940">
                  <a:moveTo>
                    <a:pt x="2302306" y="889215"/>
                  </a:moveTo>
                  <a:lnTo>
                    <a:pt x="0" y="889215"/>
                  </a:lnTo>
                  <a:lnTo>
                    <a:pt x="0" y="916622"/>
                  </a:lnTo>
                  <a:lnTo>
                    <a:pt x="2302306" y="916622"/>
                  </a:lnTo>
                  <a:lnTo>
                    <a:pt x="2302306" y="8892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0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3737" y="901603"/>
              <a:ext cx="196329" cy="189788"/>
            </a:xfrm>
            <a:prstGeom prst="rect">
              <a:avLst/>
            </a:prstGeom>
          </p:spPr>
        </p:pic>
        <p:pic>
          <p:nvPicPr>
            <p:cNvPr id="181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9754" y="900654"/>
              <a:ext cx="206209" cy="191757"/>
            </a:xfrm>
            <a:prstGeom prst="rect">
              <a:avLst/>
            </a:prstGeom>
          </p:spPr>
        </p:pic>
        <p:pic>
          <p:nvPicPr>
            <p:cNvPr id="182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64777" y="901260"/>
              <a:ext cx="242849" cy="190474"/>
            </a:xfrm>
            <a:prstGeom prst="rect">
              <a:avLst/>
            </a:prstGeom>
          </p:spPr>
        </p:pic>
        <p:pic>
          <p:nvPicPr>
            <p:cNvPr id="183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28712" y="900654"/>
              <a:ext cx="194602" cy="191757"/>
            </a:xfrm>
            <a:prstGeom prst="rect">
              <a:avLst/>
            </a:prstGeom>
          </p:spPr>
        </p:pic>
        <p:pic>
          <p:nvPicPr>
            <p:cNvPr id="184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0172" y="901409"/>
              <a:ext cx="191363" cy="190233"/>
            </a:xfrm>
            <a:prstGeom prst="rect">
              <a:avLst/>
            </a:prstGeom>
          </p:spPr>
        </p:pic>
        <p:pic>
          <p:nvPicPr>
            <p:cNvPr id="185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78584" y="901433"/>
              <a:ext cx="198907" cy="190246"/>
            </a:xfrm>
            <a:prstGeom prst="rect">
              <a:avLst/>
            </a:prstGeom>
          </p:spPr>
        </p:pic>
        <p:sp>
          <p:nvSpPr>
            <p:cNvPr id="186" name="object 11"/>
            <p:cNvSpPr/>
            <p:nvPr/>
          </p:nvSpPr>
          <p:spPr>
            <a:xfrm>
              <a:off x="13497191" y="900861"/>
              <a:ext cx="799465" cy="192405"/>
            </a:xfrm>
            <a:custGeom>
              <a:avLst/>
              <a:gdLst/>
              <a:ahLst/>
              <a:cxnLst/>
              <a:rect l="l" t="t" r="r" b="b"/>
              <a:pathLst>
                <a:path w="799465" h="192405">
                  <a:moveTo>
                    <a:pt x="50622" y="6489"/>
                  </a:moveTo>
                  <a:lnTo>
                    <a:pt x="44970" y="1028"/>
                  </a:lnTo>
                  <a:lnTo>
                    <a:pt x="6489" y="863"/>
                  </a:lnTo>
                  <a:lnTo>
                    <a:pt x="850" y="6273"/>
                  </a:lnTo>
                  <a:lnTo>
                    <a:pt x="800" y="13284"/>
                  </a:lnTo>
                  <a:lnTo>
                    <a:pt x="0" y="184823"/>
                  </a:lnTo>
                  <a:lnTo>
                    <a:pt x="5676" y="190271"/>
                  </a:lnTo>
                  <a:lnTo>
                    <a:pt x="44107" y="190487"/>
                  </a:lnTo>
                  <a:lnTo>
                    <a:pt x="49822" y="184810"/>
                  </a:lnTo>
                  <a:lnTo>
                    <a:pt x="50622" y="6489"/>
                  </a:lnTo>
                  <a:close/>
                </a:path>
                <a:path w="799465" h="192405">
                  <a:moveTo>
                    <a:pt x="286626" y="185381"/>
                  </a:moveTo>
                  <a:lnTo>
                    <a:pt x="258457" y="140055"/>
                  </a:lnTo>
                  <a:lnTo>
                    <a:pt x="228523" y="109385"/>
                  </a:lnTo>
                  <a:lnTo>
                    <a:pt x="247853" y="103759"/>
                  </a:lnTo>
                  <a:lnTo>
                    <a:pt x="263740" y="94361"/>
                  </a:lnTo>
                  <a:lnTo>
                    <a:pt x="271983" y="83756"/>
                  </a:lnTo>
                  <a:lnTo>
                    <a:pt x="274523" y="80492"/>
                  </a:lnTo>
                  <a:lnTo>
                    <a:pt x="278549" y="61429"/>
                  </a:lnTo>
                  <a:lnTo>
                    <a:pt x="273837" y="38315"/>
                  </a:lnTo>
                  <a:lnTo>
                    <a:pt x="273786" y="38074"/>
                  </a:lnTo>
                  <a:lnTo>
                    <a:pt x="273405" y="36245"/>
                  </a:lnTo>
                  <a:lnTo>
                    <a:pt x="259016" y="17272"/>
                  </a:lnTo>
                  <a:lnTo>
                    <a:pt x="237185" y="5270"/>
                  </a:lnTo>
                  <a:lnTo>
                    <a:pt x="228701" y="3962"/>
                  </a:lnTo>
                  <a:lnTo>
                    <a:pt x="228701" y="61201"/>
                  </a:lnTo>
                  <a:lnTo>
                    <a:pt x="225437" y="72021"/>
                  </a:lnTo>
                  <a:lnTo>
                    <a:pt x="217157" y="78994"/>
                  </a:lnTo>
                  <a:lnTo>
                    <a:pt x="206032" y="82702"/>
                  </a:lnTo>
                  <a:lnTo>
                    <a:pt x="194259" y="83756"/>
                  </a:lnTo>
                  <a:lnTo>
                    <a:pt x="137960" y="83489"/>
                  </a:lnTo>
                  <a:lnTo>
                    <a:pt x="138074" y="61201"/>
                  </a:lnTo>
                  <a:lnTo>
                    <a:pt x="138188" y="38074"/>
                  </a:lnTo>
                  <a:lnTo>
                    <a:pt x="194475" y="38315"/>
                  </a:lnTo>
                  <a:lnTo>
                    <a:pt x="228701" y="61201"/>
                  </a:lnTo>
                  <a:lnTo>
                    <a:pt x="228701" y="3962"/>
                  </a:lnTo>
                  <a:lnTo>
                    <a:pt x="209715" y="1016"/>
                  </a:lnTo>
                  <a:lnTo>
                    <a:pt x="93929" y="520"/>
                  </a:lnTo>
                  <a:lnTo>
                    <a:pt x="88480" y="5905"/>
                  </a:lnTo>
                  <a:lnTo>
                    <a:pt x="88468" y="17272"/>
                  </a:lnTo>
                  <a:lnTo>
                    <a:pt x="87757" y="177444"/>
                  </a:lnTo>
                  <a:lnTo>
                    <a:pt x="87757" y="184226"/>
                  </a:lnTo>
                  <a:lnTo>
                    <a:pt x="93484" y="190093"/>
                  </a:lnTo>
                  <a:lnTo>
                    <a:pt x="132054" y="190093"/>
                  </a:lnTo>
                  <a:lnTo>
                    <a:pt x="137490" y="184454"/>
                  </a:lnTo>
                  <a:lnTo>
                    <a:pt x="137566" y="177444"/>
                  </a:lnTo>
                  <a:lnTo>
                    <a:pt x="137693" y="140055"/>
                  </a:lnTo>
                  <a:lnTo>
                    <a:pt x="137756" y="120827"/>
                  </a:lnTo>
                  <a:lnTo>
                    <a:pt x="170040" y="121018"/>
                  </a:lnTo>
                  <a:lnTo>
                    <a:pt x="203504" y="142824"/>
                  </a:lnTo>
                  <a:lnTo>
                    <a:pt x="225831" y="178130"/>
                  </a:lnTo>
                  <a:lnTo>
                    <a:pt x="230073" y="185229"/>
                  </a:lnTo>
                  <a:lnTo>
                    <a:pt x="239433" y="190639"/>
                  </a:lnTo>
                  <a:lnTo>
                    <a:pt x="277647" y="190779"/>
                  </a:lnTo>
                  <a:lnTo>
                    <a:pt x="284721" y="190779"/>
                  </a:lnTo>
                  <a:lnTo>
                    <a:pt x="286626" y="185381"/>
                  </a:lnTo>
                  <a:close/>
                </a:path>
                <a:path w="799465" h="192405">
                  <a:moveTo>
                    <a:pt x="537654" y="186474"/>
                  </a:moveTo>
                  <a:lnTo>
                    <a:pt x="521169" y="145084"/>
                  </a:lnTo>
                  <a:lnTo>
                    <a:pt x="506120" y="107327"/>
                  </a:lnTo>
                  <a:lnTo>
                    <a:pt x="478282" y="37490"/>
                  </a:lnTo>
                  <a:lnTo>
                    <a:pt x="468477" y="12903"/>
                  </a:lnTo>
                  <a:lnTo>
                    <a:pt x="466991" y="9105"/>
                  </a:lnTo>
                  <a:lnTo>
                    <a:pt x="464019" y="5905"/>
                  </a:lnTo>
                  <a:lnTo>
                    <a:pt x="460641" y="3606"/>
                  </a:lnTo>
                  <a:lnTo>
                    <a:pt x="458482" y="1320"/>
                  </a:lnTo>
                  <a:lnTo>
                    <a:pt x="456285" y="266"/>
                  </a:lnTo>
                  <a:lnTo>
                    <a:pt x="456285" y="107327"/>
                  </a:lnTo>
                  <a:lnTo>
                    <a:pt x="385089" y="107327"/>
                  </a:lnTo>
                  <a:lnTo>
                    <a:pt x="412788" y="37490"/>
                  </a:lnTo>
                  <a:lnTo>
                    <a:pt x="428459" y="37490"/>
                  </a:lnTo>
                  <a:lnTo>
                    <a:pt x="456285" y="107327"/>
                  </a:lnTo>
                  <a:lnTo>
                    <a:pt x="456285" y="266"/>
                  </a:lnTo>
                  <a:lnTo>
                    <a:pt x="455752" y="0"/>
                  </a:lnTo>
                  <a:lnTo>
                    <a:pt x="386905" y="0"/>
                  </a:lnTo>
                  <a:lnTo>
                    <a:pt x="384721" y="901"/>
                  </a:lnTo>
                  <a:lnTo>
                    <a:pt x="382854" y="2222"/>
                  </a:lnTo>
                  <a:lnTo>
                    <a:pt x="378333" y="4419"/>
                  </a:lnTo>
                  <a:lnTo>
                    <a:pt x="374243" y="8166"/>
                  </a:lnTo>
                  <a:lnTo>
                    <a:pt x="372427" y="12903"/>
                  </a:lnTo>
                  <a:lnTo>
                    <a:pt x="305917" y="179654"/>
                  </a:lnTo>
                  <a:lnTo>
                    <a:pt x="303174" y="186474"/>
                  </a:lnTo>
                  <a:lnTo>
                    <a:pt x="306730" y="192138"/>
                  </a:lnTo>
                  <a:lnTo>
                    <a:pt x="339839" y="192138"/>
                  </a:lnTo>
                  <a:lnTo>
                    <a:pt x="341630" y="191782"/>
                  </a:lnTo>
                  <a:lnTo>
                    <a:pt x="343395" y="191109"/>
                  </a:lnTo>
                  <a:lnTo>
                    <a:pt x="343090" y="191109"/>
                  </a:lnTo>
                  <a:lnTo>
                    <a:pt x="349872" y="189966"/>
                  </a:lnTo>
                  <a:lnTo>
                    <a:pt x="355396" y="185166"/>
                  </a:lnTo>
                  <a:lnTo>
                    <a:pt x="356806" y="178790"/>
                  </a:lnTo>
                  <a:lnTo>
                    <a:pt x="370128" y="145084"/>
                  </a:lnTo>
                  <a:lnTo>
                    <a:pt x="471373" y="145084"/>
                  </a:lnTo>
                  <a:lnTo>
                    <a:pt x="485902" y="181495"/>
                  </a:lnTo>
                  <a:lnTo>
                    <a:pt x="487108" y="183324"/>
                  </a:lnTo>
                  <a:lnTo>
                    <a:pt x="488518" y="184899"/>
                  </a:lnTo>
                  <a:lnTo>
                    <a:pt x="490715" y="187744"/>
                  </a:lnTo>
                  <a:lnTo>
                    <a:pt x="493598" y="190271"/>
                  </a:lnTo>
                  <a:lnTo>
                    <a:pt x="497459" y="191109"/>
                  </a:lnTo>
                  <a:lnTo>
                    <a:pt x="499211" y="191782"/>
                  </a:lnTo>
                  <a:lnTo>
                    <a:pt x="501091" y="192138"/>
                  </a:lnTo>
                  <a:lnTo>
                    <a:pt x="534085" y="192138"/>
                  </a:lnTo>
                  <a:lnTo>
                    <a:pt x="537654" y="186474"/>
                  </a:lnTo>
                  <a:close/>
                </a:path>
                <a:path w="799465" h="192405">
                  <a:moveTo>
                    <a:pt x="798957" y="7175"/>
                  </a:moveTo>
                  <a:lnTo>
                    <a:pt x="793559" y="1460"/>
                  </a:lnTo>
                  <a:lnTo>
                    <a:pt x="725881" y="1181"/>
                  </a:lnTo>
                  <a:lnTo>
                    <a:pt x="719099" y="6819"/>
                  </a:lnTo>
                  <a:lnTo>
                    <a:pt x="716889" y="13576"/>
                  </a:lnTo>
                  <a:lnTo>
                    <a:pt x="677405" y="126263"/>
                  </a:lnTo>
                  <a:lnTo>
                    <a:pt x="636765" y="6438"/>
                  </a:lnTo>
                  <a:lnTo>
                    <a:pt x="630059" y="673"/>
                  </a:lnTo>
                  <a:lnTo>
                    <a:pt x="562432" y="444"/>
                  </a:lnTo>
                  <a:lnTo>
                    <a:pt x="556996" y="6083"/>
                  </a:lnTo>
                  <a:lnTo>
                    <a:pt x="556183" y="184162"/>
                  </a:lnTo>
                  <a:lnTo>
                    <a:pt x="561581" y="189890"/>
                  </a:lnTo>
                  <a:lnTo>
                    <a:pt x="599503" y="190042"/>
                  </a:lnTo>
                  <a:lnTo>
                    <a:pt x="604888" y="184365"/>
                  </a:lnTo>
                  <a:lnTo>
                    <a:pt x="605536" y="48285"/>
                  </a:lnTo>
                  <a:lnTo>
                    <a:pt x="651421" y="178384"/>
                  </a:lnTo>
                  <a:lnTo>
                    <a:pt x="653897" y="184873"/>
                  </a:lnTo>
                  <a:lnTo>
                    <a:pt x="660895" y="190347"/>
                  </a:lnTo>
                  <a:lnTo>
                    <a:pt x="667702" y="190347"/>
                  </a:lnTo>
                  <a:lnTo>
                    <a:pt x="693381" y="190449"/>
                  </a:lnTo>
                  <a:lnTo>
                    <a:pt x="700430" y="185089"/>
                  </a:lnTo>
                  <a:lnTo>
                    <a:pt x="702957" y="178625"/>
                  </a:lnTo>
                  <a:lnTo>
                    <a:pt x="750062" y="48907"/>
                  </a:lnTo>
                  <a:lnTo>
                    <a:pt x="749439" y="184988"/>
                  </a:lnTo>
                  <a:lnTo>
                    <a:pt x="754799" y="190741"/>
                  </a:lnTo>
                  <a:lnTo>
                    <a:pt x="792695" y="190881"/>
                  </a:lnTo>
                  <a:lnTo>
                    <a:pt x="798169" y="185242"/>
                  </a:lnTo>
                  <a:lnTo>
                    <a:pt x="798957" y="7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7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07185" y="1233562"/>
              <a:ext cx="752802" cy="176830"/>
            </a:xfrm>
            <a:prstGeom prst="rect">
              <a:avLst/>
            </a:prstGeom>
          </p:spPr>
        </p:pic>
        <p:pic>
          <p:nvPicPr>
            <p:cNvPr id="188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123890" y="1233558"/>
              <a:ext cx="858785" cy="139574"/>
            </a:xfrm>
            <a:prstGeom prst="rect">
              <a:avLst/>
            </a:prstGeom>
          </p:spPr>
        </p:pic>
        <p:sp>
          <p:nvSpPr>
            <p:cNvPr id="189" name="object 14"/>
            <p:cNvSpPr/>
            <p:nvPr/>
          </p:nvSpPr>
          <p:spPr>
            <a:xfrm>
              <a:off x="14591" y="7527857"/>
              <a:ext cx="14601825" cy="0"/>
            </a:xfrm>
            <a:custGeom>
              <a:avLst/>
              <a:gdLst/>
              <a:ahLst/>
              <a:cxnLst/>
              <a:rect l="l" t="t" r="r" b="b"/>
              <a:pathLst>
                <a:path w="14601825">
                  <a:moveTo>
                    <a:pt x="0" y="0"/>
                  </a:moveTo>
                  <a:lnTo>
                    <a:pt x="14601215" y="0"/>
                  </a:lnTo>
                </a:path>
              </a:pathLst>
            </a:custGeom>
            <a:ln w="12700">
              <a:solidFill>
                <a:srgbClr val="60616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64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70" dirty="0"/>
              <a:t>KEY</a:t>
            </a:r>
            <a:r>
              <a:rPr spc="95" dirty="0"/>
              <a:t> </a:t>
            </a:r>
            <a:r>
              <a:rPr spc="160" dirty="0"/>
              <a:t>FINANCIALS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02964" y="2106129"/>
            <a:ext cx="10229850" cy="4011929"/>
            <a:chOff x="1702964" y="2106129"/>
            <a:chExt cx="10229850" cy="4011929"/>
          </a:xfrm>
        </p:grpSpPr>
        <p:sp>
          <p:nvSpPr>
            <p:cNvPr id="4" name="object 4"/>
            <p:cNvSpPr/>
            <p:nvPr/>
          </p:nvSpPr>
          <p:spPr>
            <a:xfrm>
              <a:off x="11607508" y="2106129"/>
              <a:ext cx="325755" cy="4011929"/>
            </a:xfrm>
            <a:custGeom>
              <a:avLst/>
              <a:gdLst/>
              <a:ahLst/>
              <a:cxnLst/>
              <a:rect l="l" t="t" r="r" b="b"/>
              <a:pathLst>
                <a:path w="325754" h="4011929">
                  <a:moveTo>
                    <a:pt x="325297" y="0"/>
                  </a:moveTo>
                  <a:lnTo>
                    <a:pt x="0" y="0"/>
                  </a:lnTo>
                  <a:lnTo>
                    <a:pt x="0" y="4011498"/>
                  </a:lnTo>
                  <a:lnTo>
                    <a:pt x="325297" y="4011498"/>
                  </a:lnTo>
                  <a:lnTo>
                    <a:pt x="325297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708997" y="5596395"/>
              <a:ext cx="62230" cy="0"/>
            </a:xfrm>
            <a:custGeom>
              <a:avLst/>
              <a:gdLst/>
              <a:ahLst/>
              <a:cxnLst/>
              <a:rect l="l" t="t" r="r" b="b"/>
              <a:pathLst>
                <a:path w="62230">
                  <a:moveTo>
                    <a:pt x="0" y="0"/>
                  </a:moveTo>
                  <a:lnTo>
                    <a:pt x="61760" y="0"/>
                  </a:lnTo>
                </a:path>
              </a:pathLst>
            </a:custGeom>
            <a:ln w="11468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708997" y="5068873"/>
              <a:ext cx="62230" cy="0"/>
            </a:xfrm>
            <a:custGeom>
              <a:avLst/>
              <a:gdLst/>
              <a:ahLst/>
              <a:cxnLst/>
              <a:rect l="l" t="t" r="r" b="b"/>
              <a:pathLst>
                <a:path w="62230">
                  <a:moveTo>
                    <a:pt x="0" y="0"/>
                  </a:moveTo>
                  <a:lnTo>
                    <a:pt x="61760" y="0"/>
                  </a:lnTo>
                </a:path>
              </a:pathLst>
            </a:custGeom>
            <a:ln w="11468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708997" y="4541346"/>
              <a:ext cx="62230" cy="0"/>
            </a:xfrm>
            <a:custGeom>
              <a:avLst/>
              <a:gdLst/>
              <a:ahLst/>
              <a:cxnLst/>
              <a:rect l="l" t="t" r="r" b="b"/>
              <a:pathLst>
                <a:path w="62230">
                  <a:moveTo>
                    <a:pt x="0" y="0"/>
                  </a:moveTo>
                  <a:lnTo>
                    <a:pt x="61760" y="0"/>
                  </a:lnTo>
                </a:path>
              </a:pathLst>
            </a:custGeom>
            <a:ln w="11468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708997" y="4013824"/>
              <a:ext cx="62230" cy="0"/>
            </a:xfrm>
            <a:custGeom>
              <a:avLst/>
              <a:gdLst/>
              <a:ahLst/>
              <a:cxnLst/>
              <a:rect l="l" t="t" r="r" b="b"/>
              <a:pathLst>
                <a:path w="62230">
                  <a:moveTo>
                    <a:pt x="0" y="0"/>
                  </a:moveTo>
                  <a:lnTo>
                    <a:pt x="61760" y="0"/>
                  </a:lnTo>
                </a:path>
              </a:pathLst>
            </a:custGeom>
            <a:ln w="11468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708997" y="3486302"/>
              <a:ext cx="62230" cy="0"/>
            </a:xfrm>
            <a:custGeom>
              <a:avLst/>
              <a:gdLst/>
              <a:ahLst/>
              <a:cxnLst/>
              <a:rect l="l" t="t" r="r" b="b"/>
              <a:pathLst>
                <a:path w="62230">
                  <a:moveTo>
                    <a:pt x="0" y="0"/>
                  </a:moveTo>
                  <a:lnTo>
                    <a:pt x="61760" y="0"/>
                  </a:lnTo>
                </a:path>
              </a:pathLst>
            </a:custGeom>
            <a:ln w="11468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708997" y="2947316"/>
              <a:ext cx="62230" cy="0"/>
            </a:xfrm>
            <a:custGeom>
              <a:avLst/>
              <a:gdLst/>
              <a:ahLst/>
              <a:cxnLst/>
              <a:rect l="l" t="t" r="r" b="b"/>
              <a:pathLst>
                <a:path w="62230">
                  <a:moveTo>
                    <a:pt x="0" y="0"/>
                  </a:moveTo>
                  <a:lnTo>
                    <a:pt x="61760" y="0"/>
                  </a:lnTo>
                </a:path>
              </a:pathLst>
            </a:custGeom>
            <a:ln w="11468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708997" y="2399872"/>
              <a:ext cx="67945" cy="0"/>
            </a:xfrm>
            <a:custGeom>
              <a:avLst/>
              <a:gdLst/>
              <a:ahLst/>
              <a:cxnLst/>
              <a:rect l="l" t="t" r="r" b="b"/>
              <a:pathLst>
                <a:path w="67944">
                  <a:moveTo>
                    <a:pt x="0" y="0"/>
                  </a:moveTo>
                  <a:lnTo>
                    <a:pt x="67551" y="0"/>
                  </a:lnTo>
                </a:path>
              </a:pathLst>
            </a:custGeom>
            <a:ln w="11468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/>
          <p:cNvSpPr/>
          <p:nvPr/>
        </p:nvSpPr>
        <p:spPr>
          <a:xfrm>
            <a:off x="2302215" y="6841821"/>
            <a:ext cx="10026015" cy="561975"/>
          </a:xfrm>
          <a:custGeom>
            <a:avLst/>
            <a:gdLst/>
            <a:ahLst/>
            <a:cxnLst/>
            <a:rect l="l" t="t" r="r" b="b"/>
            <a:pathLst>
              <a:path w="10026015" h="561975">
                <a:moveTo>
                  <a:pt x="9915753" y="0"/>
                </a:moveTo>
                <a:lnTo>
                  <a:pt x="110210" y="0"/>
                </a:lnTo>
                <a:lnTo>
                  <a:pt x="67310" y="8660"/>
                </a:lnTo>
                <a:lnTo>
                  <a:pt x="32278" y="32278"/>
                </a:lnTo>
                <a:lnTo>
                  <a:pt x="8660" y="67310"/>
                </a:lnTo>
                <a:lnTo>
                  <a:pt x="0" y="110210"/>
                </a:lnTo>
                <a:lnTo>
                  <a:pt x="0" y="451650"/>
                </a:lnTo>
                <a:lnTo>
                  <a:pt x="8660" y="494552"/>
                </a:lnTo>
                <a:lnTo>
                  <a:pt x="32278" y="529588"/>
                </a:lnTo>
                <a:lnTo>
                  <a:pt x="67310" y="553211"/>
                </a:lnTo>
                <a:lnTo>
                  <a:pt x="110210" y="561873"/>
                </a:lnTo>
                <a:lnTo>
                  <a:pt x="9915753" y="561873"/>
                </a:lnTo>
                <a:lnTo>
                  <a:pt x="9958655" y="553211"/>
                </a:lnTo>
                <a:lnTo>
                  <a:pt x="9993691" y="529588"/>
                </a:lnTo>
                <a:lnTo>
                  <a:pt x="10017314" y="494552"/>
                </a:lnTo>
                <a:lnTo>
                  <a:pt x="10025976" y="451650"/>
                </a:lnTo>
                <a:lnTo>
                  <a:pt x="10025976" y="110210"/>
                </a:lnTo>
                <a:lnTo>
                  <a:pt x="10017314" y="67310"/>
                </a:lnTo>
                <a:lnTo>
                  <a:pt x="9993691" y="32278"/>
                </a:lnTo>
                <a:lnTo>
                  <a:pt x="9958655" y="8660"/>
                </a:lnTo>
                <a:lnTo>
                  <a:pt x="9915753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2430" y="6927992"/>
            <a:ext cx="78060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Supported </a:t>
            </a:r>
            <a:r>
              <a:rPr kumimoji="0" sz="200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by</a:t>
            </a:r>
            <a:r>
              <a:rPr kumimoji="0" sz="20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strong</a:t>
            </a:r>
            <a:r>
              <a:rPr kumimoji="0" sz="20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balance</a:t>
            </a:r>
            <a:r>
              <a:rPr kumimoji="0" sz="20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sheet</a:t>
            </a:r>
            <a:r>
              <a:rPr kumimoji="0" sz="20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20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investment</a:t>
            </a:r>
            <a:r>
              <a:rPr kumimoji="0" sz="20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1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philosophy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08997" y="1782728"/>
            <a:ext cx="67945" cy="0"/>
          </a:xfrm>
          <a:custGeom>
            <a:avLst/>
            <a:gdLst/>
            <a:ahLst/>
            <a:cxnLst/>
            <a:rect l="l" t="t" r="r" b="b"/>
            <a:pathLst>
              <a:path w="67944">
                <a:moveTo>
                  <a:pt x="0" y="0"/>
                </a:moveTo>
                <a:lnTo>
                  <a:pt x="67551" y="0"/>
                </a:lnTo>
              </a:path>
            </a:pathLst>
          </a:custGeom>
          <a:ln w="11468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53610" y="6023220"/>
            <a:ext cx="7747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-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53610" y="5333955"/>
            <a:ext cx="10604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8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453610" y="4644690"/>
            <a:ext cx="15875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9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16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53610" y="3955425"/>
            <a:ext cx="19240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24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20935" y="3266160"/>
            <a:ext cx="18034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32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420935" y="2332928"/>
            <a:ext cx="2025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3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40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31391" y="6023346"/>
            <a:ext cx="7747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-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99865" y="5494539"/>
            <a:ext cx="19812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99865" y="4965733"/>
            <a:ext cx="20764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4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40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99865" y="4436800"/>
            <a:ext cx="20447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3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60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99865" y="3907868"/>
            <a:ext cx="20193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80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37068" y="3378936"/>
            <a:ext cx="25209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3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100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37068" y="2850003"/>
            <a:ext cx="23749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7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120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37068" y="2325107"/>
            <a:ext cx="24574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130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37068" y="1766278"/>
            <a:ext cx="25336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140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321765" y="2130671"/>
            <a:ext cx="347980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Georgia"/>
                <a:cs typeface="Georgia"/>
              </a:rPr>
              <a:t>`</a:t>
            </a:r>
            <a:r>
              <a:rPr kumimoji="0" sz="1200" b="0" i="0" u="none" strike="noStrike" kern="0" cap="none" spc="8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Georgia"/>
                <a:cs typeface="Georgia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bn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002358" y="3546932"/>
            <a:ext cx="8036559" cy="2609215"/>
            <a:chOff x="2002358" y="3546932"/>
            <a:chExt cx="8036559" cy="2609215"/>
          </a:xfrm>
        </p:grpSpPr>
        <p:sp>
          <p:nvSpPr>
            <p:cNvPr id="32" name="object 32"/>
            <p:cNvSpPr/>
            <p:nvPr/>
          </p:nvSpPr>
          <p:spPr>
            <a:xfrm>
              <a:off x="4685996" y="6081155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692006" y="6087162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2002358" y="3546932"/>
              <a:ext cx="8036559" cy="2580005"/>
            </a:xfrm>
            <a:custGeom>
              <a:avLst/>
              <a:gdLst/>
              <a:ahLst/>
              <a:cxnLst/>
              <a:rect l="l" t="t" r="r" b="b"/>
              <a:pathLst>
                <a:path w="8036559" h="2580004">
                  <a:moveTo>
                    <a:pt x="325297" y="1919109"/>
                  </a:moveTo>
                  <a:lnTo>
                    <a:pt x="0" y="1919109"/>
                  </a:lnTo>
                  <a:lnTo>
                    <a:pt x="0" y="2576982"/>
                  </a:lnTo>
                  <a:lnTo>
                    <a:pt x="325297" y="2576982"/>
                  </a:lnTo>
                  <a:lnTo>
                    <a:pt x="325297" y="1919109"/>
                  </a:lnTo>
                  <a:close/>
                </a:path>
                <a:path w="8036559" h="2580004">
                  <a:moveTo>
                    <a:pt x="807224" y="1826526"/>
                  </a:moveTo>
                  <a:lnTo>
                    <a:pt x="481926" y="1826526"/>
                  </a:lnTo>
                  <a:lnTo>
                    <a:pt x="481926" y="2576982"/>
                  </a:lnTo>
                  <a:lnTo>
                    <a:pt x="807224" y="2576982"/>
                  </a:lnTo>
                  <a:lnTo>
                    <a:pt x="807224" y="1826526"/>
                  </a:lnTo>
                  <a:close/>
                </a:path>
                <a:path w="8036559" h="2580004">
                  <a:moveTo>
                    <a:pt x="1289138" y="1859419"/>
                  </a:moveTo>
                  <a:lnTo>
                    <a:pt x="963841" y="1859419"/>
                  </a:lnTo>
                  <a:lnTo>
                    <a:pt x="963841" y="2576982"/>
                  </a:lnTo>
                  <a:lnTo>
                    <a:pt x="1289138" y="2576982"/>
                  </a:lnTo>
                  <a:lnTo>
                    <a:pt x="1289138" y="1859419"/>
                  </a:lnTo>
                  <a:close/>
                </a:path>
                <a:path w="8036559" h="2580004">
                  <a:moveTo>
                    <a:pt x="1771078" y="1643761"/>
                  </a:moveTo>
                  <a:lnTo>
                    <a:pt x="1445780" y="1643761"/>
                  </a:lnTo>
                  <a:lnTo>
                    <a:pt x="1445780" y="2576550"/>
                  </a:lnTo>
                  <a:lnTo>
                    <a:pt x="1771078" y="2576550"/>
                  </a:lnTo>
                  <a:lnTo>
                    <a:pt x="1771078" y="1643761"/>
                  </a:lnTo>
                  <a:close/>
                </a:path>
                <a:path w="8036559" h="2580004">
                  <a:moveTo>
                    <a:pt x="2253005" y="1643761"/>
                  </a:moveTo>
                  <a:lnTo>
                    <a:pt x="1927707" y="1643761"/>
                  </a:lnTo>
                  <a:lnTo>
                    <a:pt x="1927707" y="2576550"/>
                  </a:lnTo>
                  <a:lnTo>
                    <a:pt x="2253005" y="2576550"/>
                  </a:lnTo>
                  <a:lnTo>
                    <a:pt x="2253005" y="1643761"/>
                  </a:lnTo>
                  <a:close/>
                </a:path>
                <a:path w="8036559" h="2580004">
                  <a:moveTo>
                    <a:pt x="2734932" y="1485353"/>
                  </a:moveTo>
                  <a:lnTo>
                    <a:pt x="2409634" y="1485353"/>
                  </a:lnTo>
                  <a:lnTo>
                    <a:pt x="2409634" y="2571470"/>
                  </a:lnTo>
                  <a:lnTo>
                    <a:pt x="2734932" y="2571470"/>
                  </a:lnTo>
                  <a:lnTo>
                    <a:pt x="2734932" y="1485353"/>
                  </a:lnTo>
                  <a:close/>
                </a:path>
                <a:path w="8036559" h="2580004">
                  <a:moveTo>
                    <a:pt x="3216859" y="1262202"/>
                  </a:moveTo>
                  <a:lnTo>
                    <a:pt x="2891561" y="1262202"/>
                  </a:lnTo>
                  <a:lnTo>
                    <a:pt x="2891561" y="2571470"/>
                  </a:lnTo>
                  <a:lnTo>
                    <a:pt x="3216859" y="2571470"/>
                  </a:lnTo>
                  <a:lnTo>
                    <a:pt x="3216859" y="1262202"/>
                  </a:lnTo>
                  <a:close/>
                </a:path>
                <a:path w="8036559" h="2580004">
                  <a:moveTo>
                    <a:pt x="3698786" y="1134719"/>
                  </a:moveTo>
                  <a:lnTo>
                    <a:pt x="3373488" y="1134719"/>
                  </a:lnTo>
                  <a:lnTo>
                    <a:pt x="3373488" y="2576550"/>
                  </a:lnTo>
                  <a:lnTo>
                    <a:pt x="3698786" y="2576550"/>
                  </a:lnTo>
                  <a:lnTo>
                    <a:pt x="3698786" y="1134719"/>
                  </a:lnTo>
                  <a:close/>
                </a:path>
                <a:path w="8036559" h="2580004">
                  <a:moveTo>
                    <a:pt x="4180713" y="986345"/>
                  </a:moveTo>
                  <a:lnTo>
                    <a:pt x="3855415" y="986345"/>
                  </a:lnTo>
                  <a:lnTo>
                    <a:pt x="3855415" y="2570696"/>
                  </a:lnTo>
                  <a:lnTo>
                    <a:pt x="4180713" y="2570696"/>
                  </a:lnTo>
                  <a:lnTo>
                    <a:pt x="4180713" y="986345"/>
                  </a:lnTo>
                  <a:close/>
                </a:path>
                <a:path w="8036559" h="2580004">
                  <a:moveTo>
                    <a:pt x="4662640" y="1102207"/>
                  </a:moveTo>
                  <a:lnTo>
                    <a:pt x="4337342" y="1102207"/>
                  </a:lnTo>
                  <a:lnTo>
                    <a:pt x="4337342" y="2571470"/>
                  </a:lnTo>
                  <a:lnTo>
                    <a:pt x="4662640" y="2571470"/>
                  </a:lnTo>
                  <a:lnTo>
                    <a:pt x="4662640" y="1102207"/>
                  </a:lnTo>
                  <a:close/>
                </a:path>
                <a:path w="8036559" h="2580004">
                  <a:moveTo>
                    <a:pt x="5144567" y="1068946"/>
                  </a:moveTo>
                  <a:lnTo>
                    <a:pt x="4819269" y="1068946"/>
                  </a:lnTo>
                  <a:lnTo>
                    <a:pt x="4819269" y="2576550"/>
                  </a:lnTo>
                  <a:lnTo>
                    <a:pt x="5144567" y="2576550"/>
                  </a:lnTo>
                  <a:lnTo>
                    <a:pt x="5144567" y="1068946"/>
                  </a:lnTo>
                  <a:close/>
                </a:path>
                <a:path w="8036559" h="2580004">
                  <a:moveTo>
                    <a:pt x="5626493" y="1068946"/>
                  </a:moveTo>
                  <a:lnTo>
                    <a:pt x="5301196" y="1068946"/>
                  </a:lnTo>
                  <a:lnTo>
                    <a:pt x="5301196" y="2576550"/>
                  </a:lnTo>
                  <a:lnTo>
                    <a:pt x="5626493" y="2576550"/>
                  </a:lnTo>
                  <a:lnTo>
                    <a:pt x="5626493" y="1068946"/>
                  </a:lnTo>
                  <a:close/>
                </a:path>
                <a:path w="8036559" h="2580004">
                  <a:moveTo>
                    <a:pt x="6108420" y="762139"/>
                  </a:moveTo>
                  <a:lnTo>
                    <a:pt x="5783123" y="762139"/>
                  </a:lnTo>
                  <a:lnTo>
                    <a:pt x="5783123" y="2576550"/>
                  </a:lnTo>
                  <a:lnTo>
                    <a:pt x="6108420" y="2576550"/>
                  </a:lnTo>
                  <a:lnTo>
                    <a:pt x="6108420" y="762139"/>
                  </a:lnTo>
                  <a:close/>
                </a:path>
                <a:path w="8036559" h="2580004">
                  <a:moveTo>
                    <a:pt x="6590347" y="536841"/>
                  </a:moveTo>
                  <a:lnTo>
                    <a:pt x="6265049" y="536841"/>
                  </a:lnTo>
                  <a:lnTo>
                    <a:pt x="6265049" y="2571470"/>
                  </a:lnTo>
                  <a:lnTo>
                    <a:pt x="6590347" y="2571470"/>
                  </a:lnTo>
                  <a:lnTo>
                    <a:pt x="6590347" y="536841"/>
                  </a:lnTo>
                  <a:close/>
                </a:path>
                <a:path w="8036559" h="2580004">
                  <a:moveTo>
                    <a:pt x="7072274" y="536841"/>
                  </a:moveTo>
                  <a:lnTo>
                    <a:pt x="6746976" y="536841"/>
                  </a:lnTo>
                  <a:lnTo>
                    <a:pt x="6746976" y="2571470"/>
                  </a:lnTo>
                  <a:lnTo>
                    <a:pt x="7072274" y="2571470"/>
                  </a:lnTo>
                  <a:lnTo>
                    <a:pt x="7072274" y="536841"/>
                  </a:lnTo>
                  <a:close/>
                </a:path>
                <a:path w="8036559" h="2580004">
                  <a:moveTo>
                    <a:pt x="7554201" y="396468"/>
                  </a:moveTo>
                  <a:lnTo>
                    <a:pt x="7228903" y="396468"/>
                  </a:lnTo>
                  <a:lnTo>
                    <a:pt x="7228903" y="2576982"/>
                  </a:lnTo>
                  <a:lnTo>
                    <a:pt x="7554201" y="2576982"/>
                  </a:lnTo>
                  <a:lnTo>
                    <a:pt x="7554201" y="396468"/>
                  </a:lnTo>
                  <a:close/>
                </a:path>
                <a:path w="8036559" h="2580004">
                  <a:moveTo>
                    <a:pt x="8036128" y="0"/>
                  </a:moveTo>
                  <a:lnTo>
                    <a:pt x="7710830" y="0"/>
                  </a:lnTo>
                  <a:lnTo>
                    <a:pt x="7710830" y="2579713"/>
                  </a:lnTo>
                  <a:lnTo>
                    <a:pt x="8036128" y="2579713"/>
                  </a:lnTo>
                  <a:lnTo>
                    <a:pt x="8036128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2161701" y="4761781"/>
              <a:ext cx="7745095" cy="1385570"/>
            </a:xfrm>
            <a:custGeom>
              <a:avLst/>
              <a:gdLst/>
              <a:ahLst/>
              <a:cxnLst/>
              <a:rect l="l" t="t" r="r" b="b"/>
              <a:pathLst>
                <a:path w="7745095" h="1385570">
                  <a:moveTo>
                    <a:pt x="0" y="1207782"/>
                  </a:moveTo>
                  <a:lnTo>
                    <a:pt x="491490" y="1307503"/>
                  </a:lnTo>
                  <a:lnTo>
                    <a:pt x="968082" y="1362913"/>
                  </a:lnTo>
                  <a:lnTo>
                    <a:pt x="1459560" y="1207782"/>
                  </a:lnTo>
                  <a:lnTo>
                    <a:pt x="1936153" y="1252105"/>
                  </a:lnTo>
                  <a:lnTo>
                    <a:pt x="2427643" y="1385074"/>
                  </a:lnTo>
                  <a:lnTo>
                    <a:pt x="2904236" y="1351826"/>
                  </a:lnTo>
                  <a:lnTo>
                    <a:pt x="3395726" y="1108062"/>
                  </a:lnTo>
                  <a:lnTo>
                    <a:pt x="3872318" y="1052652"/>
                  </a:lnTo>
                  <a:lnTo>
                    <a:pt x="4363808" y="1096975"/>
                  </a:lnTo>
                  <a:lnTo>
                    <a:pt x="4840401" y="975093"/>
                  </a:lnTo>
                  <a:lnTo>
                    <a:pt x="5331879" y="664832"/>
                  </a:lnTo>
                  <a:lnTo>
                    <a:pt x="5808472" y="509701"/>
                  </a:lnTo>
                  <a:lnTo>
                    <a:pt x="6299962" y="210527"/>
                  </a:lnTo>
                  <a:lnTo>
                    <a:pt x="6776554" y="443230"/>
                  </a:lnTo>
                  <a:lnTo>
                    <a:pt x="7268044" y="509701"/>
                  </a:lnTo>
                  <a:lnTo>
                    <a:pt x="7744637" y="0"/>
                  </a:lnTo>
                </a:path>
              </a:pathLst>
            </a:custGeom>
            <a:ln w="1765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2161701" y="3709132"/>
              <a:ext cx="7745095" cy="2138680"/>
            </a:xfrm>
            <a:custGeom>
              <a:avLst/>
              <a:gdLst/>
              <a:ahLst/>
              <a:cxnLst/>
              <a:rect l="l" t="t" r="r" b="b"/>
              <a:pathLst>
                <a:path w="7745095" h="2138679">
                  <a:moveTo>
                    <a:pt x="0" y="2038819"/>
                  </a:moveTo>
                  <a:lnTo>
                    <a:pt x="491490" y="2105304"/>
                  </a:lnTo>
                  <a:lnTo>
                    <a:pt x="968082" y="2138540"/>
                  </a:lnTo>
                  <a:lnTo>
                    <a:pt x="1459560" y="1905850"/>
                  </a:lnTo>
                  <a:lnTo>
                    <a:pt x="1936153" y="1950173"/>
                  </a:lnTo>
                  <a:lnTo>
                    <a:pt x="2427643" y="2116378"/>
                  </a:lnTo>
                  <a:lnTo>
                    <a:pt x="2904236" y="1950173"/>
                  </a:lnTo>
                  <a:lnTo>
                    <a:pt x="3395726" y="1684248"/>
                  </a:lnTo>
                  <a:lnTo>
                    <a:pt x="3872318" y="1706397"/>
                  </a:lnTo>
                  <a:lnTo>
                    <a:pt x="4363808" y="1839366"/>
                  </a:lnTo>
                  <a:lnTo>
                    <a:pt x="4840401" y="1717484"/>
                  </a:lnTo>
                  <a:lnTo>
                    <a:pt x="5331879" y="1373987"/>
                  </a:lnTo>
                  <a:lnTo>
                    <a:pt x="5808472" y="1019403"/>
                  </a:lnTo>
                  <a:lnTo>
                    <a:pt x="6299962" y="554024"/>
                  </a:lnTo>
                  <a:lnTo>
                    <a:pt x="6776554" y="819962"/>
                  </a:lnTo>
                  <a:lnTo>
                    <a:pt x="7268044" y="831037"/>
                  </a:lnTo>
                  <a:lnTo>
                    <a:pt x="7744637" y="0"/>
                  </a:lnTo>
                </a:path>
              </a:pathLst>
            </a:custGeom>
            <a:ln w="17653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2139342" y="5723023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2145352" y="572903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2627518" y="5788768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33527" y="579477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3103195" y="5816386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09205" y="5822393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85122" y="5592560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91130" y="5598567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4067048" y="5631426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073057" y="5637433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548974" y="5796725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554984" y="5802733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5046294" y="5618224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5052303" y="562423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5523576" y="5372182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5529586" y="537818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5994802" y="5390178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000812" y="539618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485202" y="5512819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6491211" y="5518827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6970053" y="5402827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6976061" y="540883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455955" y="5061761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461964" y="50677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922459" y="4718617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928468" y="472462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8435994" y="4237493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8442003" y="4243500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8908975" y="4509950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8914984" y="4515957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9393903" y="4507603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9399912" y="4513610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9393903" y="5242529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9399912" y="5248536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8928634" y="5169061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8934644" y="51750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8435994" y="4954682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8442003" y="4960690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942118" y="5242529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948128" y="5248536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460192" y="5402827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7466202" y="540883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6970053" y="5711092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6976061" y="571709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6014364" y="5777066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6020374" y="5783073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23576" y="5855704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529586" y="586171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4067048" y="5988978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073057" y="599498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3604782" y="5947396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610790" y="5953403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2141524" y="5941636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147534" y="5947643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003607" y="5229119"/>
              <a:ext cx="323850" cy="217170"/>
            </a:xfrm>
            <a:custGeom>
              <a:avLst/>
              <a:gdLst/>
              <a:ahLst/>
              <a:cxnLst/>
              <a:rect l="l" t="t" r="r" b="b"/>
              <a:pathLst>
                <a:path w="323850" h="217170">
                  <a:moveTo>
                    <a:pt x="323799" y="0"/>
                  </a:moveTo>
                  <a:lnTo>
                    <a:pt x="0" y="0"/>
                  </a:lnTo>
                  <a:lnTo>
                    <a:pt x="0" y="170446"/>
                  </a:lnTo>
                  <a:lnTo>
                    <a:pt x="133858" y="170446"/>
                  </a:lnTo>
                  <a:lnTo>
                    <a:pt x="161315" y="217081"/>
                  </a:lnTo>
                  <a:lnTo>
                    <a:pt x="188772" y="170446"/>
                  </a:lnTo>
                  <a:lnTo>
                    <a:pt x="323799" y="170446"/>
                  </a:lnTo>
                  <a:lnTo>
                    <a:pt x="323799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2082924" y="5225100"/>
            <a:ext cx="1657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24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484361" y="5138978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8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566819" y="5134960"/>
            <a:ext cx="15938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28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966615" y="5157007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8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047373" y="5152980"/>
            <a:ext cx="16256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26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448871" y="4954189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531436" y="4950165"/>
            <a:ext cx="15875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929623" y="4945175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012189" y="4941148"/>
            <a:ext cx="15875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410376" y="4793438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500407" y="4789418"/>
            <a:ext cx="14414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41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892631" y="4571089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969395" y="4567069"/>
            <a:ext cx="17081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50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374886" y="4447896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456975" y="4443877"/>
            <a:ext cx="16002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55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857328" y="4287145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938086" y="4283129"/>
            <a:ext cx="16256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62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339583" y="4408835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419968" y="4404809"/>
            <a:ext cx="16319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56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821839" y="4372779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903932" y="4368755"/>
            <a:ext cx="16002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58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304093" y="4347239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7386185" y="4343219"/>
            <a:ext cx="16002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58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784847" y="4072308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863526" y="4068283"/>
            <a:ext cx="16700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69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8265599" y="3831932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8348278" y="3827914"/>
            <a:ext cx="15875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78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8749357" y="3828927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832619" y="3824913"/>
            <a:ext cx="15748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77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9231612" y="3705735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70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9314184" y="3701708"/>
            <a:ext cx="15875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83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9715360" y="2927108"/>
            <a:ext cx="802005" cy="3199765"/>
          </a:xfrm>
          <a:custGeom>
            <a:avLst/>
            <a:gdLst/>
            <a:ahLst/>
            <a:cxnLst/>
            <a:rect l="l" t="t" r="r" b="b"/>
            <a:pathLst>
              <a:path w="802004" h="3199765">
                <a:moveTo>
                  <a:pt x="323799" y="380504"/>
                </a:moveTo>
                <a:lnTo>
                  <a:pt x="0" y="380504"/>
                </a:lnTo>
                <a:lnTo>
                  <a:pt x="0" y="550951"/>
                </a:lnTo>
                <a:lnTo>
                  <a:pt x="133858" y="550951"/>
                </a:lnTo>
                <a:lnTo>
                  <a:pt x="161315" y="597585"/>
                </a:lnTo>
                <a:lnTo>
                  <a:pt x="188772" y="550951"/>
                </a:lnTo>
                <a:lnTo>
                  <a:pt x="323799" y="550951"/>
                </a:lnTo>
                <a:lnTo>
                  <a:pt x="323799" y="380504"/>
                </a:lnTo>
                <a:close/>
              </a:path>
              <a:path w="802004" h="3199765">
                <a:moveTo>
                  <a:pt x="801319" y="263766"/>
                </a:moveTo>
                <a:lnTo>
                  <a:pt x="476021" y="263766"/>
                </a:lnTo>
                <a:lnTo>
                  <a:pt x="476021" y="3199536"/>
                </a:lnTo>
                <a:lnTo>
                  <a:pt x="801319" y="3199536"/>
                </a:lnTo>
                <a:lnTo>
                  <a:pt x="801319" y="263766"/>
                </a:lnTo>
                <a:close/>
              </a:path>
              <a:path w="802004" h="3199765">
                <a:moveTo>
                  <a:pt x="802005" y="0"/>
                </a:moveTo>
                <a:lnTo>
                  <a:pt x="478205" y="0"/>
                </a:lnTo>
                <a:lnTo>
                  <a:pt x="478205" y="170446"/>
                </a:lnTo>
                <a:lnTo>
                  <a:pt x="612063" y="170446"/>
                </a:lnTo>
                <a:lnTo>
                  <a:pt x="639521" y="217081"/>
                </a:lnTo>
                <a:lnTo>
                  <a:pt x="666978" y="170446"/>
                </a:lnTo>
                <a:lnTo>
                  <a:pt x="802005" y="170446"/>
                </a:lnTo>
                <a:lnTo>
                  <a:pt x="802005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9794051" y="3303592"/>
            <a:ext cx="16700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96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0258000" y="2923403"/>
            <a:ext cx="18288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115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0664101" y="2829420"/>
            <a:ext cx="802640" cy="3297554"/>
          </a:xfrm>
          <a:custGeom>
            <a:avLst/>
            <a:gdLst/>
            <a:ahLst/>
            <a:cxnLst/>
            <a:rect l="l" t="t" r="r" b="b"/>
            <a:pathLst>
              <a:path w="802640" h="3297554">
                <a:moveTo>
                  <a:pt x="325297" y="361454"/>
                </a:moveTo>
                <a:lnTo>
                  <a:pt x="0" y="361454"/>
                </a:lnTo>
                <a:lnTo>
                  <a:pt x="0" y="3297224"/>
                </a:lnTo>
                <a:lnTo>
                  <a:pt x="325297" y="3297224"/>
                </a:lnTo>
                <a:lnTo>
                  <a:pt x="325297" y="361454"/>
                </a:lnTo>
                <a:close/>
              </a:path>
              <a:path w="802640" h="3297554">
                <a:moveTo>
                  <a:pt x="325983" y="97688"/>
                </a:moveTo>
                <a:lnTo>
                  <a:pt x="2184" y="97688"/>
                </a:lnTo>
                <a:lnTo>
                  <a:pt x="2184" y="268135"/>
                </a:lnTo>
                <a:lnTo>
                  <a:pt x="136042" y="268135"/>
                </a:lnTo>
                <a:lnTo>
                  <a:pt x="163499" y="314769"/>
                </a:lnTo>
                <a:lnTo>
                  <a:pt x="190957" y="268135"/>
                </a:lnTo>
                <a:lnTo>
                  <a:pt x="325983" y="268135"/>
                </a:lnTo>
                <a:lnTo>
                  <a:pt x="325983" y="97688"/>
                </a:lnTo>
                <a:close/>
              </a:path>
              <a:path w="802640" h="3297554">
                <a:moveTo>
                  <a:pt x="802093" y="0"/>
                </a:moveTo>
                <a:lnTo>
                  <a:pt x="476796" y="0"/>
                </a:lnTo>
                <a:lnTo>
                  <a:pt x="476796" y="3288207"/>
                </a:lnTo>
                <a:lnTo>
                  <a:pt x="802093" y="3288207"/>
                </a:lnTo>
                <a:lnTo>
                  <a:pt x="802093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0712580" y="2923435"/>
            <a:ext cx="21907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109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11137593" y="2565642"/>
            <a:ext cx="323850" cy="217170"/>
          </a:xfrm>
          <a:custGeom>
            <a:avLst/>
            <a:gdLst/>
            <a:ahLst/>
            <a:cxnLst/>
            <a:rect l="l" t="t" r="r" b="b"/>
            <a:pathLst>
              <a:path w="323850" h="217169">
                <a:moveTo>
                  <a:pt x="323799" y="0"/>
                </a:moveTo>
                <a:lnTo>
                  <a:pt x="0" y="0"/>
                </a:lnTo>
                <a:lnTo>
                  <a:pt x="0" y="170446"/>
                </a:lnTo>
                <a:lnTo>
                  <a:pt x="133857" y="170446"/>
                </a:lnTo>
                <a:lnTo>
                  <a:pt x="161315" y="217081"/>
                </a:lnTo>
                <a:lnTo>
                  <a:pt x="188772" y="170446"/>
                </a:lnTo>
                <a:lnTo>
                  <a:pt x="323799" y="170446"/>
                </a:lnTo>
                <a:lnTo>
                  <a:pt x="323799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1212697" y="2561969"/>
            <a:ext cx="18224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121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1770523" y="1828102"/>
            <a:ext cx="10568940" cy="4302125"/>
            <a:chOff x="1770523" y="1828102"/>
            <a:chExt cx="10568940" cy="4302125"/>
          </a:xfrm>
        </p:grpSpPr>
        <p:sp>
          <p:nvSpPr>
            <p:cNvPr id="131" name="object 131"/>
            <p:cNvSpPr/>
            <p:nvPr/>
          </p:nvSpPr>
          <p:spPr>
            <a:xfrm>
              <a:off x="9886679" y="3709132"/>
              <a:ext cx="491490" cy="153670"/>
            </a:xfrm>
            <a:custGeom>
              <a:avLst/>
              <a:gdLst/>
              <a:ahLst/>
              <a:cxnLst/>
              <a:rect l="l" t="t" r="r" b="b"/>
              <a:pathLst>
                <a:path w="491490" h="153670">
                  <a:moveTo>
                    <a:pt x="490918" y="153479"/>
                  </a:moveTo>
                  <a:lnTo>
                    <a:pt x="0" y="0"/>
                  </a:lnTo>
                </a:path>
              </a:pathLst>
            </a:custGeom>
            <a:ln w="17653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9871118" y="3686996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object 133"/>
            <p:cNvSpPr/>
            <p:nvPr/>
          </p:nvSpPr>
          <p:spPr>
            <a:xfrm>
              <a:off x="9877127" y="3693003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object 134"/>
            <p:cNvSpPr/>
            <p:nvPr/>
          </p:nvSpPr>
          <p:spPr>
            <a:xfrm>
              <a:off x="9906335" y="4763943"/>
              <a:ext cx="485775" cy="186690"/>
            </a:xfrm>
            <a:custGeom>
              <a:avLst/>
              <a:gdLst/>
              <a:ahLst/>
              <a:cxnLst/>
              <a:rect l="l" t="t" r="r" b="b"/>
              <a:pathLst>
                <a:path w="485775" h="186689">
                  <a:moveTo>
                    <a:pt x="0" y="0"/>
                  </a:moveTo>
                  <a:lnTo>
                    <a:pt x="485216" y="186588"/>
                  </a:lnTo>
                </a:path>
              </a:pathLst>
            </a:custGeom>
            <a:ln w="1765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9880665" y="4718617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object 136"/>
            <p:cNvSpPr/>
            <p:nvPr/>
          </p:nvSpPr>
          <p:spPr>
            <a:xfrm>
              <a:off x="9886675" y="4724624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object 137"/>
            <p:cNvSpPr/>
            <p:nvPr/>
          </p:nvSpPr>
          <p:spPr>
            <a:xfrm>
              <a:off x="10387423" y="3859126"/>
              <a:ext cx="925830" cy="1024255"/>
            </a:xfrm>
            <a:custGeom>
              <a:avLst/>
              <a:gdLst/>
              <a:ahLst/>
              <a:cxnLst/>
              <a:rect l="l" t="t" r="r" b="b"/>
              <a:pathLst>
                <a:path w="925829" h="1024254">
                  <a:moveTo>
                    <a:pt x="0" y="0"/>
                  </a:moveTo>
                  <a:lnTo>
                    <a:pt x="487857" y="930363"/>
                  </a:lnTo>
                  <a:lnTo>
                    <a:pt x="925461" y="1023785"/>
                  </a:lnTo>
                </a:path>
              </a:pathLst>
            </a:custGeom>
            <a:ln w="17653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387423" y="4959031"/>
              <a:ext cx="466725" cy="752475"/>
            </a:xfrm>
            <a:custGeom>
              <a:avLst/>
              <a:gdLst/>
              <a:ahLst/>
              <a:cxnLst/>
              <a:rect l="l" t="t" r="r" b="b"/>
              <a:pathLst>
                <a:path w="466725" h="752475">
                  <a:moveTo>
                    <a:pt x="0" y="0"/>
                  </a:moveTo>
                  <a:lnTo>
                    <a:pt x="466331" y="752068"/>
                  </a:lnTo>
                </a:path>
              </a:pathLst>
            </a:custGeom>
            <a:ln w="1765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351927" y="4929018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object 140"/>
            <p:cNvSpPr/>
            <p:nvPr/>
          </p:nvSpPr>
          <p:spPr>
            <a:xfrm>
              <a:off x="10357937" y="493502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object 141"/>
            <p:cNvSpPr/>
            <p:nvPr/>
          </p:nvSpPr>
          <p:spPr>
            <a:xfrm>
              <a:off x="10361754" y="3833459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367764" y="3839466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843553" y="4763173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849563" y="4769180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object 145"/>
            <p:cNvSpPr/>
            <p:nvPr/>
          </p:nvSpPr>
          <p:spPr>
            <a:xfrm>
              <a:off x="11287213" y="4857238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11293222" y="486324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76556" y="1855143"/>
              <a:ext cx="10556875" cy="4269105"/>
            </a:xfrm>
            <a:custGeom>
              <a:avLst/>
              <a:gdLst/>
              <a:ahLst/>
              <a:cxnLst/>
              <a:rect l="l" t="t" r="r" b="b"/>
              <a:pathLst>
                <a:path w="10556875" h="4269105">
                  <a:moveTo>
                    <a:pt x="10556303" y="544728"/>
                  </a:moveTo>
                  <a:lnTo>
                    <a:pt x="10556303" y="4268774"/>
                  </a:lnTo>
                  <a:lnTo>
                    <a:pt x="0" y="4268774"/>
                  </a:lnTo>
                  <a:lnTo>
                    <a:pt x="0" y="0"/>
                  </a:lnTo>
                  <a:lnTo>
                    <a:pt x="0" y="1092174"/>
                  </a:lnTo>
                </a:path>
              </a:pathLst>
            </a:custGeom>
            <a:ln w="11468">
              <a:solidFill>
                <a:srgbClr val="86868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853752" y="5325167"/>
              <a:ext cx="925830" cy="386080"/>
            </a:xfrm>
            <a:custGeom>
              <a:avLst/>
              <a:gdLst/>
              <a:ahLst/>
              <a:cxnLst/>
              <a:rect l="l" t="t" r="r" b="b"/>
              <a:pathLst>
                <a:path w="925829" h="386079">
                  <a:moveTo>
                    <a:pt x="0" y="385927"/>
                  </a:moveTo>
                  <a:lnTo>
                    <a:pt x="459130" y="308051"/>
                  </a:lnTo>
                  <a:lnTo>
                    <a:pt x="925271" y="0"/>
                  </a:lnTo>
                </a:path>
              </a:pathLst>
            </a:custGeom>
            <a:ln w="17653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10828083" y="5685428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834092" y="569143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11287213" y="5601605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11293222" y="5607612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object 153"/>
            <p:cNvSpPr/>
            <p:nvPr/>
          </p:nvSpPr>
          <p:spPr>
            <a:xfrm>
              <a:off x="11604199" y="1828102"/>
              <a:ext cx="323850" cy="217170"/>
            </a:xfrm>
            <a:custGeom>
              <a:avLst/>
              <a:gdLst/>
              <a:ahLst/>
              <a:cxnLst/>
              <a:rect l="l" t="t" r="r" b="b"/>
              <a:pathLst>
                <a:path w="323850" h="217169">
                  <a:moveTo>
                    <a:pt x="323799" y="0"/>
                  </a:moveTo>
                  <a:lnTo>
                    <a:pt x="0" y="0"/>
                  </a:lnTo>
                  <a:lnTo>
                    <a:pt x="0" y="170446"/>
                  </a:lnTo>
                  <a:lnTo>
                    <a:pt x="133857" y="170446"/>
                  </a:lnTo>
                  <a:lnTo>
                    <a:pt x="161315" y="217081"/>
                  </a:lnTo>
                  <a:lnTo>
                    <a:pt x="188772" y="170446"/>
                  </a:lnTo>
                  <a:lnTo>
                    <a:pt x="323799" y="170446"/>
                  </a:lnTo>
                  <a:lnTo>
                    <a:pt x="323799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4" name="object 154"/>
          <p:cNvSpPr/>
          <p:nvPr/>
        </p:nvSpPr>
        <p:spPr>
          <a:xfrm>
            <a:off x="4335411" y="6541808"/>
            <a:ext cx="313055" cy="74295"/>
          </a:xfrm>
          <a:custGeom>
            <a:avLst/>
            <a:gdLst/>
            <a:ahLst/>
            <a:cxnLst/>
            <a:rect l="l" t="t" r="r" b="b"/>
            <a:pathLst>
              <a:path w="313054" h="74295">
                <a:moveTo>
                  <a:pt x="313042" y="0"/>
                </a:moveTo>
                <a:lnTo>
                  <a:pt x="0" y="0"/>
                </a:lnTo>
                <a:lnTo>
                  <a:pt x="0" y="74256"/>
                </a:lnTo>
                <a:lnTo>
                  <a:pt x="313042" y="74256"/>
                </a:lnTo>
                <a:lnTo>
                  <a:pt x="313042" y="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4670784" y="6472754"/>
            <a:ext cx="1272540" cy="1892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Net</a:t>
            </a:r>
            <a:r>
              <a:rPr kumimoji="0" sz="1050" b="0" i="0" u="none" strike="noStrike" kern="0" cap="none" spc="8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Revenue</a:t>
            </a:r>
            <a:r>
              <a:rPr kumimoji="0" sz="1050" b="0" i="0" u="none" strike="noStrike" kern="0" cap="none" spc="-5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(9%)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7237362" y="6585121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>
                <a:moveTo>
                  <a:pt x="0" y="0"/>
                </a:moveTo>
                <a:lnTo>
                  <a:pt x="325564" y="0"/>
                </a:lnTo>
              </a:path>
            </a:pathLst>
          </a:custGeom>
          <a:ln w="19050">
            <a:solidFill>
              <a:srgbClr val="FBB04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580740" y="6472754"/>
            <a:ext cx="801370" cy="17697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PBDIT</a:t>
            </a:r>
            <a:r>
              <a:rPr kumimoji="0" sz="1050" b="0" i="0" u="none" strike="noStrike" kern="0" cap="none" spc="-4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-5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(</a:t>
            </a:r>
            <a:r>
              <a:rPr kumimoji="0" lang="en-IN" sz="1050" b="0" i="0" u="none" strike="noStrike" kern="0" cap="none" spc="-5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9</a:t>
            </a:r>
            <a:r>
              <a:rPr kumimoji="0" sz="1050" b="0" i="0" u="none" strike="noStrike" kern="0" cap="none" spc="-5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%)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9675993" y="6585121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4">
                <a:moveTo>
                  <a:pt x="0" y="0"/>
                </a:moveTo>
                <a:lnTo>
                  <a:pt x="313042" y="0"/>
                </a:lnTo>
              </a:path>
            </a:pathLst>
          </a:custGeom>
          <a:ln w="1905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082924" y="6209734"/>
            <a:ext cx="8660765" cy="471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7205" algn="l"/>
                <a:tab pos="977265" algn="l"/>
                <a:tab pos="1457960" algn="l"/>
                <a:tab pos="1957070" algn="l"/>
                <a:tab pos="2460625" algn="l"/>
                <a:tab pos="2927985" algn="l"/>
                <a:tab pos="3409315" algn="l"/>
                <a:tab pos="3887470" algn="l"/>
                <a:tab pos="4373245" algn="l"/>
                <a:tab pos="4852670" algn="l"/>
                <a:tab pos="5377180" algn="l"/>
                <a:tab pos="5817870" algn="l"/>
                <a:tab pos="6298565" algn="l"/>
                <a:tab pos="6769100" algn="l"/>
                <a:tab pos="7272020" algn="l"/>
                <a:tab pos="7733030" algn="l"/>
                <a:tab pos="8209280" algn="l"/>
              </a:tabLst>
              <a:defRPr/>
            </a:pP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2006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2007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2008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2009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2010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2011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2012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2013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2014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2015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2016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2017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2018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2019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2020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2021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2022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2023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0" cap="none" spc="7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PAT</a:t>
            </a:r>
            <a:r>
              <a:rPr kumimoji="0" sz="1050" b="0" i="0" u="none" strike="noStrike" kern="0" cap="none" spc="-3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(</a:t>
            </a:r>
            <a:r>
              <a:rPr kumimoji="0" lang="en-IN" sz="105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10</a:t>
            </a:r>
            <a:r>
              <a:rPr kumimoji="0" sz="105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%)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0676949" y="6195921"/>
            <a:ext cx="125349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>
                <a:tab pos="476250" algn="l"/>
                <a:tab pos="942975" algn="l"/>
              </a:tabLst>
              <a:defRPr/>
            </a:pP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2024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2025</a:t>
            </a: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	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Verdana"/>
                <a:cs typeface="Verdana"/>
              </a:rPr>
              <a:t>2026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1668335" y="1824427"/>
            <a:ext cx="20383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135</a:t>
            </a:r>
            <a:endParaRPr kumimoji="0" sz="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2622457" y="4601452"/>
            <a:ext cx="9182735" cy="1574800"/>
            <a:chOff x="2622457" y="4601452"/>
            <a:chExt cx="9182735" cy="1574800"/>
          </a:xfrm>
        </p:grpSpPr>
        <p:sp>
          <p:nvSpPr>
            <p:cNvPr id="163" name="object 163"/>
            <p:cNvSpPr/>
            <p:nvPr/>
          </p:nvSpPr>
          <p:spPr>
            <a:xfrm>
              <a:off x="11753820" y="5289913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11759830" y="5295920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2622457" y="6036928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object 166"/>
            <p:cNvSpPr/>
            <p:nvPr/>
          </p:nvSpPr>
          <p:spPr>
            <a:xfrm>
              <a:off x="2628468" y="604293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3100278" y="6096655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4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4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object 168"/>
            <p:cNvSpPr/>
            <p:nvPr/>
          </p:nvSpPr>
          <p:spPr>
            <a:xfrm>
              <a:off x="3106289" y="6102662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object 169"/>
            <p:cNvSpPr/>
            <p:nvPr/>
          </p:nvSpPr>
          <p:spPr>
            <a:xfrm>
              <a:off x="4561320" y="6124345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4567330" y="6130352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object 171"/>
            <p:cNvSpPr/>
            <p:nvPr/>
          </p:nvSpPr>
          <p:spPr>
            <a:xfrm>
              <a:off x="5042725" y="6091462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4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4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5048735" y="609746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object 173"/>
            <p:cNvSpPr/>
            <p:nvPr/>
          </p:nvSpPr>
          <p:spPr>
            <a:xfrm>
              <a:off x="11312881" y="4631355"/>
              <a:ext cx="460375" cy="252095"/>
            </a:xfrm>
            <a:custGeom>
              <a:avLst/>
              <a:gdLst/>
              <a:ahLst/>
              <a:cxnLst/>
              <a:rect l="l" t="t" r="r" b="b"/>
              <a:pathLst>
                <a:path w="460375" h="252095">
                  <a:moveTo>
                    <a:pt x="0" y="251548"/>
                  </a:moveTo>
                  <a:lnTo>
                    <a:pt x="459752" y="0"/>
                  </a:lnTo>
                </a:path>
              </a:pathLst>
            </a:custGeom>
            <a:ln w="17653">
              <a:solidFill>
                <a:srgbClr val="FBB04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object 174"/>
            <p:cNvSpPr/>
            <p:nvPr/>
          </p:nvSpPr>
          <p:spPr>
            <a:xfrm>
              <a:off x="11753820" y="4601452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4" h="51435">
                  <a:moveTo>
                    <a:pt x="25666" y="0"/>
                  </a:moveTo>
                  <a:lnTo>
                    <a:pt x="15676" y="2017"/>
                  </a:lnTo>
                  <a:lnTo>
                    <a:pt x="7518" y="7518"/>
                  </a:lnTo>
                  <a:lnTo>
                    <a:pt x="2017" y="15676"/>
                  </a:lnTo>
                  <a:lnTo>
                    <a:pt x="0" y="25666"/>
                  </a:lnTo>
                  <a:lnTo>
                    <a:pt x="2017" y="35656"/>
                  </a:lnTo>
                  <a:lnTo>
                    <a:pt x="7518" y="43815"/>
                  </a:lnTo>
                  <a:lnTo>
                    <a:pt x="15676" y="49316"/>
                  </a:lnTo>
                  <a:lnTo>
                    <a:pt x="25666" y="51333"/>
                  </a:lnTo>
                  <a:lnTo>
                    <a:pt x="35656" y="49316"/>
                  </a:lnTo>
                  <a:lnTo>
                    <a:pt x="43815" y="43815"/>
                  </a:lnTo>
                  <a:lnTo>
                    <a:pt x="49316" y="35656"/>
                  </a:lnTo>
                  <a:lnTo>
                    <a:pt x="51333" y="25666"/>
                  </a:lnTo>
                  <a:lnTo>
                    <a:pt x="49316" y="15676"/>
                  </a:lnTo>
                  <a:lnTo>
                    <a:pt x="43815" y="7518"/>
                  </a:lnTo>
                  <a:lnTo>
                    <a:pt x="35656" y="2017"/>
                  </a:lnTo>
                  <a:lnTo>
                    <a:pt x="25666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object 175"/>
            <p:cNvSpPr/>
            <p:nvPr/>
          </p:nvSpPr>
          <p:spPr>
            <a:xfrm>
              <a:off x="11759830" y="4607459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659" y="0"/>
                  </a:moveTo>
                  <a:lnTo>
                    <a:pt x="12006" y="1544"/>
                  </a:lnTo>
                  <a:lnTo>
                    <a:pt x="5757" y="5757"/>
                  </a:lnTo>
                  <a:lnTo>
                    <a:pt x="1544" y="12006"/>
                  </a:lnTo>
                  <a:lnTo>
                    <a:pt x="0" y="19659"/>
                  </a:lnTo>
                  <a:lnTo>
                    <a:pt x="1544" y="27312"/>
                  </a:lnTo>
                  <a:lnTo>
                    <a:pt x="5757" y="33561"/>
                  </a:lnTo>
                  <a:lnTo>
                    <a:pt x="12006" y="37774"/>
                  </a:lnTo>
                  <a:lnTo>
                    <a:pt x="19659" y="39319"/>
                  </a:lnTo>
                  <a:lnTo>
                    <a:pt x="27312" y="37774"/>
                  </a:lnTo>
                  <a:lnTo>
                    <a:pt x="33561" y="33561"/>
                  </a:lnTo>
                  <a:lnTo>
                    <a:pt x="37774" y="27312"/>
                  </a:lnTo>
                  <a:lnTo>
                    <a:pt x="39319" y="19659"/>
                  </a:lnTo>
                  <a:lnTo>
                    <a:pt x="37774" y="12006"/>
                  </a:lnTo>
                  <a:lnTo>
                    <a:pt x="33561" y="5757"/>
                  </a:lnTo>
                  <a:lnTo>
                    <a:pt x="27312" y="1544"/>
                  </a:lnTo>
                  <a:lnTo>
                    <a:pt x="196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6" name="object 17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6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DCM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SHRIRAM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LTD.</a:t>
            </a:r>
          </a:p>
        </p:txBody>
      </p:sp>
      <p:sp>
        <p:nvSpPr>
          <p:cNvPr id="190" name="object 24">
            <a:extLst>
              <a:ext uri="{FF2B5EF4-FFF2-40B4-BE49-F238E27FC236}">
                <a16:creationId xmlns:a16="http://schemas.microsoft.com/office/drawing/2014/main" id="{BC642AC9-4E7D-48D7-96A4-6E855C913039}"/>
              </a:ext>
            </a:extLst>
          </p:cNvPr>
          <p:cNvSpPr txBox="1">
            <a:spLocks/>
          </p:cNvSpPr>
          <p:nvPr/>
        </p:nvSpPr>
        <p:spPr>
          <a:xfrm>
            <a:off x="13868400" y="7661163"/>
            <a:ext cx="515363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14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779769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693" y="484619"/>
                </a:lnTo>
                <a:lnTo>
                  <a:pt x="155257" y="480949"/>
                </a:lnTo>
                <a:lnTo>
                  <a:pt x="49949" y="374675"/>
                </a:lnTo>
                <a:lnTo>
                  <a:pt x="156184" y="269405"/>
                </a:lnTo>
                <a:lnTo>
                  <a:pt x="161696" y="265785"/>
                </a:lnTo>
                <a:lnTo>
                  <a:pt x="167970" y="264604"/>
                </a:lnTo>
                <a:lnTo>
                  <a:pt x="174205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10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48" y="217563"/>
                </a:lnTo>
                <a:lnTo>
                  <a:pt x="159245" y="219265"/>
                </a:lnTo>
                <a:lnTo>
                  <a:pt x="151409" y="224434"/>
                </a:lnTo>
                <a:lnTo>
                  <a:pt x="0" y="374497"/>
                </a:lnTo>
                <a:lnTo>
                  <a:pt x="109131" y="484670"/>
                </a:lnTo>
                <a:lnTo>
                  <a:pt x="150012" y="525907"/>
                </a:lnTo>
                <a:lnTo>
                  <a:pt x="157848" y="531114"/>
                </a:lnTo>
                <a:lnTo>
                  <a:pt x="166763" y="532866"/>
                </a:lnTo>
                <a:lnTo>
                  <a:pt x="175679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16" y="496798"/>
                </a:moveTo>
                <a:lnTo>
                  <a:pt x="433971" y="468287"/>
                </a:lnTo>
                <a:lnTo>
                  <a:pt x="295452" y="467677"/>
                </a:lnTo>
                <a:lnTo>
                  <a:pt x="266915" y="495973"/>
                </a:lnTo>
                <a:lnTo>
                  <a:pt x="462216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44" y="118046"/>
                </a:lnTo>
                <a:lnTo>
                  <a:pt x="483844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78002" y="291033"/>
                </a:lnTo>
                <a:lnTo>
                  <a:pt x="365455" y="303517"/>
                </a:lnTo>
                <a:lnTo>
                  <a:pt x="352945" y="290969"/>
                </a:lnTo>
                <a:lnTo>
                  <a:pt x="253288" y="190322"/>
                </a:lnTo>
                <a:lnTo>
                  <a:pt x="249428" y="184454"/>
                </a:lnTo>
                <a:lnTo>
                  <a:pt x="248170" y="177787"/>
                </a:lnTo>
                <a:lnTo>
                  <a:pt x="249491" y="171119"/>
                </a:lnTo>
                <a:lnTo>
                  <a:pt x="253390" y="165277"/>
                </a:lnTo>
                <a:lnTo>
                  <a:pt x="366623" y="53174"/>
                </a:lnTo>
                <a:lnTo>
                  <a:pt x="478764" y="166306"/>
                </a:lnTo>
                <a:lnTo>
                  <a:pt x="482587" y="172161"/>
                </a:lnTo>
                <a:lnTo>
                  <a:pt x="483844" y="178828"/>
                </a:lnTo>
                <a:lnTo>
                  <a:pt x="483844" y="118046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00164" y="291033"/>
                </a:lnTo>
                <a:lnTo>
                  <a:pt x="365175" y="356679"/>
                </a:lnTo>
                <a:lnTo>
                  <a:pt x="418858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55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056" y="486384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535" y="271157"/>
                </a:lnTo>
                <a:lnTo>
                  <a:pt x="557034" y="267538"/>
                </a:lnTo>
                <a:lnTo>
                  <a:pt x="563283" y="266344"/>
                </a:lnTo>
                <a:lnTo>
                  <a:pt x="569531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55"/>
                </a:lnTo>
                <a:lnTo>
                  <a:pt x="619874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499" y="219354"/>
                </a:lnTo>
                <a:lnTo>
                  <a:pt x="554583" y="221030"/>
                </a:lnTo>
                <a:lnTo>
                  <a:pt x="546684" y="226187"/>
                </a:lnTo>
                <a:lnTo>
                  <a:pt x="501256" y="271259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199" y="532879"/>
                </a:lnTo>
                <a:lnTo>
                  <a:pt x="562114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993737" y="900654"/>
            <a:ext cx="2302510" cy="257175"/>
            <a:chOff x="11993737" y="900654"/>
            <a:chExt cx="2302510" cy="257175"/>
          </a:xfrm>
        </p:grpSpPr>
        <p:sp>
          <p:nvSpPr>
            <p:cNvPr id="5" name="object 5"/>
            <p:cNvSpPr/>
            <p:nvPr/>
          </p:nvSpPr>
          <p:spPr>
            <a:xfrm>
              <a:off x="11993740" y="1130376"/>
              <a:ext cx="2302510" cy="27940"/>
            </a:xfrm>
            <a:custGeom>
              <a:avLst/>
              <a:gdLst/>
              <a:ahLst/>
              <a:cxnLst/>
              <a:rect l="l" t="t" r="r" b="b"/>
              <a:pathLst>
                <a:path w="2302509" h="27940">
                  <a:moveTo>
                    <a:pt x="2302306" y="0"/>
                  </a:moveTo>
                  <a:lnTo>
                    <a:pt x="0" y="0"/>
                  </a:lnTo>
                  <a:lnTo>
                    <a:pt x="0" y="27406"/>
                  </a:lnTo>
                  <a:lnTo>
                    <a:pt x="2302306" y="27406"/>
                  </a:lnTo>
                  <a:lnTo>
                    <a:pt x="2302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3737" y="901603"/>
              <a:ext cx="196329" cy="1897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9754" y="900654"/>
              <a:ext cx="206209" cy="1917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64776" y="901260"/>
              <a:ext cx="242849" cy="1904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28711" y="900654"/>
              <a:ext cx="194602" cy="1917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0171" y="901409"/>
              <a:ext cx="191363" cy="1902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78585" y="901382"/>
              <a:ext cx="198907" cy="1902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497192" y="900734"/>
              <a:ext cx="799465" cy="192405"/>
            </a:xfrm>
            <a:custGeom>
              <a:avLst/>
              <a:gdLst/>
              <a:ahLst/>
              <a:cxnLst/>
              <a:rect l="l" t="t" r="r" b="b"/>
              <a:pathLst>
                <a:path w="799465" h="192405">
                  <a:moveTo>
                    <a:pt x="50622" y="6616"/>
                  </a:moveTo>
                  <a:lnTo>
                    <a:pt x="44970" y="1155"/>
                  </a:lnTo>
                  <a:lnTo>
                    <a:pt x="6489" y="990"/>
                  </a:lnTo>
                  <a:lnTo>
                    <a:pt x="850" y="6400"/>
                  </a:lnTo>
                  <a:lnTo>
                    <a:pt x="800" y="13411"/>
                  </a:lnTo>
                  <a:lnTo>
                    <a:pt x="0" y="184950"/>
                  </a:lnTo>
                  <a:lnTo>
                    <a:pt x="5676" y="190398"/>
                  </a:lnTo>
                  <a:lnTo>
                    <a:pt x="44107" y="190614"/>
                  </a:lnTo>
                  <a:lnTo>
                    <a:pt x="49822" y="184937"/>
                  </a:lnTo>
                  <a:lnTo>
                    <a:pt x="50622" y="6616"/>
                  </a:lnTo>
                  <a:close/>
                </a:path>
                <a:path w="799465" h="192405">
                  <a:moveTo>
                    <a:pt x="286626" y="185508"/>
                  </a:moveTo>
                  <a:lnTo>
                    <a:pt x="258457" y="140182"/>
                  </a:lnTo>
                  <a:lnTo>
                    <a:pt x="228523" y="109512"/>
                  </a:lnTo>
                  <a:lnTo>
                    <a:pt x="247853" y="103886"/>
                  </a:lnTo>
                  <a:lnTo>
                    <a:pt x="263740" y="94488"/>
                  </a:lnTo>
                  <a:lnTo>
                    <a:pt x="271983" y="83883"/>
                  </a:lnTo>
                  <a:lnTo>
                    <a:pt x="274523" y="80619"/>
                  </a:lnTo>
                  <a:lnTo>
                    <a:pt x="273786" y="38201"/>
                  </a:lnTo>
                  <a:lnTo>
                    <a:pt x="237185" y="5397"/>
                  </a:lnTo>
                  <a:lnTo>
                    <a:pt x="228701" y="4089"/>
                  </a:lnTo>
                  <a:lnTo>
                    <a:pt x="228701" y="61328"/>
                  </a:lnTo>
                  <a:lnTo>
                    <a:pt x="225437" y="72148"/>
                  </a:lnTo>
                  <a:lnTo>
                    <a:pt x="217157" y="79121"/>
                  </a:lnTo>
                  <a:lnTo>
                    <a:pt x="206032" y="82829"/>
                  </a:lnTo>
                  <a:lnTo>
                    <a:pt x="194259" y="83883"/>
                  </a:lnTo>
                  <a:lnTo>
                    <a:pt x="137960" y="83616"/>
                  </a:lnTo>
                  <a:lnTo>
                    <a:pt x="138188" y="38201"/>
                  </a:lnTo>
                  <a:lnTo>
                    <a:pt x="194475" y="38442"/>
                  </a:lnTo>
                  <a:lnTo>
                    <a:pt x="206235" y="39598"/>
                  </a:lnTo>
                  <a:lnTo>
                    <a:pt x="217309" y="43408"/>
                  </a:lnTo>
                  <a:lnTo>
                    <a:pt x="225513" y="50444"/>
                  </a:lnTo>
                  <a:lnTo>
                    <a:pt x="228701" y="61328"/>
                  </a:lnTo>
                  <a:lnTo>
                    <a:pt x="228701" y="4089"/>
                  </a:lnTo>
                  <a:lnTo>
                    <a:pt x="209715" y="1143"/>
                  </a:lnTo>
                  <a:lnTo>
                    <a:pt x="93929" y="647"/>
                  </a:lnTo>
                  <a:lnTo>
                    <a:pt x="88480" y="6032"/>
                  </a:lnTo>
                  <a:lnTo>
                    <a:pt x="88468" y="17399"/>
                  </a:lnTo>
                  <a:lnTo>
                    <a:pt x="87757" y="177571"/>
                  </a:lnTo>
                  <a:lnTo>
                    <a:pt x="87757" y="184353"/>
                  </a:lnTo>
                  <a:lnTo>
                    <a:pt x="93345" y="190080"/>
                  </a:lnTo>
                  <a:lnTo>
                    <a:pt x="132054" y="190220"/>
                  </a:lnTo>
                  <a:lnTo>
                    <a:pt x="137490" y="184581"/>
                  </a:lnTo>
                  <a:lnTo>
                    <a:pt x="137566" y="177571"/>
                  </a:lnTo>
                  <a:lnTo>
                    <a:pt x="137756" y="120954"/>
                  </a:lnTo>
                  <a:lnTo>
                    <a:pt x="170040" y="121145"/>
                  </a:lnTo>
                  <a:lnTo>
                    <a:pt x="203504" y="142951"/>
                  </a:lnTo>
                  <a:lnTo>
                    <a:pt x="225831" y="178257"/>
                  </a:lnTo>
                  <a:lnTo>
                    <a:pt x="230073" y="185356"/>
                  </a:lnTo>
                  <a:lnTo>
                    <a:pt x="239255" y="190665"/>
                  </a:lnTo>
                  <a:lnTo>
                    <a:pt x="246037" y="190766"/>
                  </a:lnTo>
                  <a:lnTo>
                    <a:pt x="277647" y="190906"/>
                  </a:lnTo>
                  <a:lnTo>
                    <a:pt x="284721" y="190906"/>
                  </a:lnTo>
                  <a:lnTo>
                    <a:pt x="286626" y="185508"/>
                  </a:lnTo>
                  <a:close/>
                </a:path>
                <a:path w="799465" h="192405">
                  <a:moveTo>
                    <a:pt x="537654" y="186601"/>
                  </a:moveTo>
                  <a:lnTo>
                    <a:pt x="521169" y="145211"/>
                  </a:lnTo>
                  <a:lnTo>
                    <a:pt x="506120" y="107454"/>
                  </a:lnTo>
                  <a:lnTo>
                    <a:pt x="478282" y="37617"/>
                  </a:lnTo>
                  <a:lnTo>
                    <a:pt x="468477" y="13030"/>
                  </a:lnTo>
                  <a:lnTo>
                    <a:pt x="466991" y="9232"/>
                  </a:lnTo>
                  <a:lnTo>
                    <a:pt x="464019" y="6032"/>
                  </a:lnTo>
                  <a:lnTo>
                    <a:pt x="460641" y="3733"/>
                  </a:lnTo>
                  <a:lnTo>
                    <a:pt x="458482" y="1447"/>
                  </a:lnTo>
                  <a:lnTo>
                    <a:pt x="456285" y="393"/>
                  </a:lnTo>
                  <a:lnTo>
                    <a:pt x="456285" y="107454"/>
                  </a:lnTo>
                  <a:lnTo>
                    <a:pt x="385089" y="107454"/>
                  </a:lnTo>
                  <a:lnTo>
                    <a:pt x="412788" y="37617"/>
                  </a:lnTo>
                  <a:lnTo>
                    <a:pt x="428459" y="37617"/>
                  </a:lnTo>
                  <a:lnTo>
                    <a:pt x="456285" y="107454"/>
                  </a:lnTo>
                  <a:lnTo>
                    <a:pt x="456285" y="393"/>
                  </a:lnTo>
                  <a:lnTo>
                    <a:pt x="455752" y="127"/>
                  </a:lnTo>
                  <a:lnTo>
                    <a:pt x="451789" y="127"/>
                  </a:lnTo>
                  <a:lnTo>
                    <a:pt x="451789" y="0"/>
                  </a:lnTo>
                  <a:lnTo>
                    <a:pt x="389940" y="0"/>
                  </a:lnTo>
                  <a:lnTo>
                    <a:pt x="389851" y="127"/>
                  </a:lnTo>
                  <a:lnTo>
                    <a:pt x="386905" y="127"/>
                  </a:lnTo>
                  <a:lnTo>
                    <a:pt x="384721" y="1028"/>
                  </a:lnTo>
                  <a:lnTo>
                    <a:pt x="382854" y="2349"/>
                  </a:lnTo>
                  <a:lnTo>
                    <a:pt x="378333" y="4546"/>
                  </a:lnTo>
                  <a:lnTo>
                    <a:pt x="374243" y="8293"/>
                  </a:lnTo>
                  <a:lnTo>
                    <a:pt x="372427" y="13030"/>
                  </a:lnTo>
                  <a:lnTo>
                    <a:pt x="305917" y="179781"/>
                  </a:lnTo>
                  <a:lnTo>
                    <a:pt x="303174" y="186601"/>
                  </a:lnTo>
                  <a:lnTo>
                    <a:pt x="306654" y="192138"/>
                  </a:lnTo>
                  <a:lnTo>
                    <a:pt x="338035" y="192265"/>
                  </a:lnTo>
                  <a:lnTo>
                    <a:pt x="339839" y="192265"/>
                  </a:lnTo>
                  <a:lnTo>
                    <a:pt x="341820" y="191871"/>
                  </a:lnTo>
                  <a:lnTo>
                    <a:pt x="343611" y="191147"/>
                  </a:lnTo>
                  <a:lnTo>
                    <a:pt x="349872" y="190093"/>
                  </a:lnTo>
                  <a:lnTo>
                    <a:pt x="355396" y="185293"/>
                  </a:lnTo>
                  <a:lnTo>
                    <a:pt x="356806" y="178917"/>
                  </a:lnTo>
                  <a:lnTo>
                    <a:pt x="370128" y="145211"/>
                  </a:lnTo>
                  <a:lnTo>
                    <a:pt x="471373" y="145211"/>
                  </a:lnTo>
                  <a:lnTo>
                    <a:pt x="485902" y="181622"/>
                  </a:lnTo>
                  <a:lnTo>
                    <a:pt x="487108" y="183451"/>
                  </a:lnTo>
                  <a:lnTo>
                    <a:pt x="488518" y="185026"/>
                  </a:lnTo>
                  <a:lnTo>
                    <a:pt x="490715" y="187871"/>
                  </a:lnTo>
                  <a:lnTo>
                    <a:pt x="493598" y="190398"/>
                  </a:lnTo>
                  <a:lnTo>
                    <a:pt x="497459" y="191236"/>
                  </a:lnTo>
                  <a:lnTo>
                    <a:pt x="499211" y="191909"/>
                  </a:lnTo>
                  <a:lnTo>
                    <a:pt x="501091" y="192265"/>
                  </a:lnTo>
                  <a:lnTo>
                    <a:pt x="534162" y="192138"/>
                  </a:lnTo>
                  <a:lnTo>
                    <a:pt x="537654" y="186601"/>
                  </a:lnTo>
                  <a:close/>
                </a:path>
                <a:path w="799465" h="192405">
                  <a:moveTo>
                    <a:pt x="798957" y="7302"/>
                  </a:moveTo>
                  <a:lnTo>
                    <a:pt x="793559" y="1587"/>
                  </a:lnTo>
                  <a:lnTo>
                    <a:pt x="725881" y="1308"/>
                  </a:lnTo>
                  <a:lnTo>
                    <a:pt x="719099" y="6946"/>
                  </a:lnTo>
                  <a:lnTo>
                    <a:pt x="716889" y="13703"/>
                  </a:lnTo>
                  <a:lnTo>
                    <a:pt x="677405" y="126390"/>
                  </a:lnTo>
                  <a:lnTo>
                    <a:pt x="636765" y="6565"/>
                  </a:lnTo>
                  <a:lnTo>
                    <a:pt x="630059" y="800"/>
                  </a:lnTo>
                  <a:lnTo>
                    <a:pt x="562432" y="571"/>
                  </a:lnTo>
                  <a:lnTo>
                    <a:pt x="556996" y="6210"/>
                  </a:lnTo>
                  <a:lnTo>
                    <a:pt x="556183" y="184289"/>
                  </a:lnTo>
                  <a:lnTo>
                    <a:pt x="561581" y="190017"/>
                  </a:lnTo>
                  <a:lnTo>
                    <a:pt x="599503" y="190169"/>
                  </a:lnTo>
                  <a:lnTo>
                    <a:pt x="604888" y="184492"/>
                  </a:lnTo>
                  <a:lnTo>
                    <a:pt x="605536" y="48412"/>
                  </a:lnTo>
                  <a:lnTo>
                    <a:pt x="651421" y="178511"/>
                  </a:lnTo>
                  <a:lnTo>
                    <a:pt x="653897" y="185000"/>
                  </a:lnTo>
                  <a:lnTo>
                    <a:pt x="660895" y="190474"/>
                  </a:lnTo>
                  <a:lnTo>
                    <a:pt x="667702" y="190474"/>
                  </a:lnTo>
                  <a:lnTo>
                    <a:pt x="693381" y="190576"/>
                  </a:lnTo>
                  <a:lnTo>
                    <a:pt x="700430" y="185216"/>
                  </a:lnTo>
                  <a:lnTo>
                    <a:pt x="702957" y="178752"/>
                  </a:lnTo>
                  <a:lnTo>
                    <a:pt x="750062" y="49034"/>
                  </a:lnTo>
                  <a:lnTo>
                    <a:pt x="749439" y="185115"/>
                  </a:lnTo>
                  <a:lnTo>
                    <a:pt x="754799" y="190868"/>
                  </a:lnTo>
                  <a:lnTo>
                    <a:pt x="792695" y="191008"/>
                  </a:lnTo>
                  <a:lnTo>
                    <a:pt x="798169" y="185369"/>
                  </a:lnTo>
                  <a:lnTo>
                    <a:pt x="798957" y="7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307185" y="1233562"/>
            <a:ext cx="753110" cy="177165"/>
            <a:chOff x="12307185" y="1233562"/>
            <a:chExt cx="753110" cy="17716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07185" y="1233562"/>
              <a:ext cx="128689" cy="1395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60015" y="1234686"/>
              <a:ext cx="367786" cy="1384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53007" y="1270921"/>
              <a:ext cx="89535" cy="1022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62051" y="1270921"/>
              <a:ext cx="97936" cy="13947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23890" y="1233558"/>
            <a:ext cx="858785" cy="13957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5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95" dirty="0"/>
              <a:t>STRATEGY</a:t>
            </a:r>
            <a:r>
              <a:rPr spc="105" dirty="0"/>
              <a:t> </a:t>
            </a:r>
            <a:r>
              <a:rPr spc="175" dirty="0"/>
              <a:t>FRAMEWORK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2346495" y="2465643"/>
            <a:ext cx="864869" cy="853440"/>
            <a:chOff x="2346495" y="2465643"/>
            <a:chExt cx="864869" cy="853440"/>
          </a:xfrm>
        </p:grpSpPr>
        <p:sp>
          <p:nvSpPr>
            <p:cNvPr id="22" name="object 22"/>
            <p:cNvSpPr/>
            <p:nvPr/>
          </p:nvSpPr>
          <p:spPr>
            <a:xfrm>
              <a:off x="2346490" y="2465653"/>
              <a:ext cx="854710" cy="853440"/>
            </a:xfrm>
            <a:custGeom>
              <a:avLst/>
              <a:gdLst/>
              <a:ahLst/>
              <a:cxnLst/>
              <a:rect l="l" t="t" r="r" b="b"/>
              <a:pathLst>
                <a:path w="854710" h="853439">
                  <a:moveTo>
                    <a:pt x="675043" y="647611"/>
                  </a:moveTo>
                  <a:lnTo>
                    <a:pt x="669747" y="599579"/>
                  </a:lnTo>
                  <a:lnTo>
                    <a:pt x="654189" y="555498"/>
                  </a:lnTo>
                  <a:lnTo>
                    <a:pt x="629666" y="516648"/>
                  </a:lnTo>
                  <a:lnTo>
                    <a:pt x="597446" y="484301"/>
                  </a:lnTo>
                  <a:lnTo>
                    <a:pt x="558800" y="459752"/>
                  </a:lnTo>
                  <a:lnTo>
                    <a:pt x="515010" y="444258"/>
                  </a:lnTo>
                  <a:lnTo>
                    <a:pt x="467347" y="439127"/>
                  </a:lnTo>
                  <a:lnTo>
                    <a:pt x="420027" y="444957"/>
                  </a:lnTo>
                  <a:lnTo>
                    <a:pt x="376707" y="460730"/>
                  </a:lnTo>
                  <a:lnTo>
                    <a:pt x="338594" y="485228"/>
                  </a:lnTo>
                  <a:lnTo>
                    <a:pt x="306857" y="517232"/>
                  </a:lnTo>
                  <a:lnTo>
                    <a:pt x="282727" y="555548"/>
                  </a:lnTo>
                  <a:lnTo>
                    <a:pt x="267373" y="598970"/>
                  </a:lnTo>
                  <a:lnTo>
                    <a:pt x="262013" y="646290"/>
                  </a:lnTo>
                  <a:lnTo>
                    <a:pt x="267474" y="693407"/>
                  </a:lnTo>
                  <a:lnTo>
                    <a:pt x="282981" y="736777"/>
                  </a:lnTo>
                  <a:lnTo>
                    <a:pt x="307301" y="775131"/>
                  </a:lnTo>
                  <a:lnTo>
                    <a:pt x="339191" y="807224"/>
                  </a:lnTo>
                  <a:lnTo>
                    <a:pt x="377405" y="831799"/>
                  </a:lnTo>
                  <a:lnTo>
                    <a:pt x="420700" y="847623"/>
                  </a:lnTo>
                  <a:lnTo>
                    <a:pt x="467842" y="853427"/>
                  </a:lnTo>
                  <a:lnTo>
                    <a:pt x="514642" y="848233"/>
                  </a:lnTo>
                  <a:lnTo>
                    <a:pt x="557923" y="832789"/>
                  </a:lnTo>
                  <a:lnTo>
                    <a:pt x="596353" y="808380"/>
                  </a:lnTo>
                  <a:lnTo>
                    <a:pt x="628599" y="776351"/>
                  </a:lnTo>
                  <a:lnTo>
                    <a:pt x="653351" y="737997"/>
                  </a:lnTo>
                  <a:lnTo>
                    <a:pt x="669277" y="694651"/>
                  </a:lnTo>
                  <a:lnTo>
                    <a:pt x="675043" y="647611"/>
                  </a:lnTo>
                  <a:close/>
                </a:path>
                <a:path w="854710" h="853439">
                  <a:moveTo>
                    <a:pt x="838149" y="246773"/>
                  </a:moveTo>
                  <a:lnTo>
                    <a:pt x="814768" y="194678"/>
                  </a:lnTo>
                  <a:lnTo>
                    <a:pt x="791070" y="175018"/>
                  </a:lnTo>
                  <a:lnTo>
                    <a:pt x="777417" y="175501"/>
                  </a:lnTo>
                  <a:lnTo>
                    <a:pt x="762381" y="178841"/>
                  </a:lnTo>
                  <a:lnTo>
                    <a:pt x="749096" y="183896"/>
                  </a:lnTo>
                  <a:lnTo>
                    <a:pt x="724979" y="191414"/>
                  </a:lnTo>
                  <a:lnTo>
                    <a:pt x="684911" y="179882"/>
                  </a:lnTo>
                  <a:lnTo>
                    <a:pt x="647192" y="146786"/>
                  </a:lnTo>
                  <a:lnTo>
                    <a:pt x="630339" y="108051"/>
                  </a:lnTo>
                  <a:lnTo>
                    <a:pt x="634161" y="83134"/>
                  </a:lnTo>
                  <a:lnTo>
                    <a:pt x="637197" y="69837"/>
                  </a:lnTo>
                  <a:lnTo>
                    <a:pt x="638632" y="55194"/>
                  </a:lnTo>
                  <a:lnTo>
                    <a:pt x="616470" y="23710"/>
                  </a:lnTo>
                  <a:lnTo>
                    <a:pt x="578523" y="8356"/>
                  </a:lnTo>
                  <a:lnTo>
                    <a:pt x="558888" y="4559"/>
                  </a:lnTo>
                  <a:lnTo>
                    <a:pt x="550189" y="7670"/>
                  </a:lnTo>
                  <a:lnTo>
                    <a:pt x="540740" y="16751"/>
                  </a:lnTo>
                  <a:lnTo>
                    <a:pt x="521982" y="39789"/>
                  </a:lnTo>
                  <a:lnTo>
                    <a:pt x="513981" y="50888"/>
                  </a:lnTo>
                  <a:lnTo>
                    <a:pt x="506476" y="62992"/>
                  </a:lnTo>
                  <a:lnTo>
                    <a:pt x="498729" y="73152"/>
                  </a:lnTo>
                  <a:lnTo>
                    <a:pt x="490004" y="78397"/>
                  </a:lnTo>
                  <a:lnTo>
                    <a:pt x="468007" y="81584"/>
                  </a:lnTo>
                  <a:lnTo>
                    <a:pt x="445452" y="82638"/>
                  </a:lnTo>
                  <a:lnTo>
                    <a:pt x="423100" y="81153"/>
                  </a:lnTo>
                  <a:lnTo>
                    <a:pt x="380593" y="57924"/>
                  </a:lnTo>
                  <a:lnTo>
                    <a:pt x="364477" y="29171"/>
                  </a:lnTo>
                  <a:lnTo>
                    <a:pt x="353796" y="12268"/>
                  </a:lnTo>
                  <a:lnTo>
                    <a:pt x="341299" y="2235"/>
                  </a:lnTo>
                  <a:lnTo>
                    <a:pt x="325805" y="0"/>
                  </a:lnTo>
                  <a:lnTo>
                    <a:pt x="306120" y="6502"/>
                  </a:lnTo>
                  <a:lnTo>
                    <a:pt x="284429" y="14516"/>
                  </a:lnTo>
                  <a:lnTo>
                    <a:pt x="263791" y="22936"/>
                  </a:lnTo>
                  <a:lnTo>
                    <a:pt x="251155" y="38354"/>
                  </a:lnTo>
                  <a:lnTo>
                    <a:pt x="253504" y="67386"/>
                  </a:lnTo>
                  <a:lnTo>
                    <a:pt x="259295" y="96393"/>
                  </a:lnTo>
                  <a:lnTo>
                    <a:pt x="256311" y="122466"/>
                  </a:lnTo>
                  <a:lnTo>
                    <a:pt x="243014" y="144843"/>
                  </a:lnTo>
                  <a:lnTo>
                    <a:pt x="217830" y="162737"/>
                  </a:lnTo>
                  <a:lnTo>
                    <a:pt x="214630" y="164299"/>
                  </a:lnTo>
                  <a:lnTo>
                    <a:pt x="211874" y="167360"/>
                  </a:lnTo>
                  <a:lnTo>
                    <a:pt x="209638" y="170281"/>
                  </a:lnTo>
                  <a:lnTo>
                    <a:pt x="198526" y="181330"/>
                  </a:lnTo>
                  <a:lnTo>
                    <a:pt x="186283" y="186855"/>
                  </a:lnTo>
                  <a:lnTo>
                    <a:pt x="172707" y="186994"/>
                  </a:lnTo>
                  <a:lnTo>
                    <a:pt x="157581" y="181940"/>
                  </a:lnTo>
                  <a:lnTo>
                    <a:pt x="145669" y="176758"/>
                  </a:lnTo>
                  <a:lnTo>
                    <a:pt x="133400" y="172275"/>
                  </a:lnTo>
                  <a:lnTo>
                    <a:pt x="120916" y="168389"/>
                  </a:lnTo>
                  <a:lnTo>
                    <a:pt x="101015" y="163029"/>
                  </a:lnTo>
                  <a:lnTo>
                    <a:pt x="87998" y="162699"/>
                  </a:lnTo>
                  <a:lnTo>
                    <a:pt x="73088" y="184581"/>
                  </a:lnTo>
                  <a:lnTo>
                    <a:pt x="61226" y="202679"/>
                  </a:lnTo>
                  <a:lnTo>
                    <a:pt x="51142" y="221335"/>
                  </a:lnTo>
                  <a:lnTo>
                    <a:pt x="44272" y="240766"/>
                  </a:lnTo>
                  <a:lnTo>
                    <a:pt x="47117" y="249936"/>
                  </a:lnTo>
                  <a:lnTo>
                    <a:pt x="56845" y="260731"/>
                  </a:lnTo>
                  <a:lnTo>
                    <a:pt x="69392" y="272326"/>
                  </a:lnTo>
                  <a:lnTo>
                    <a:pt x="80708" y="283895"/>
                  </a:lnTo>
                  <a:lnTo>
                    <a:pt x="100076" y="304774"/>
                  </a:lnTo>
                  <a:lnTo>
                    <a:pt x="107975" y="315518"/>
                  </a:lnTo>
                  <a:lnTo>
                    <a:pt x="111594" y="326517"/>
                  </a:lnTo>
                  <a:lnTo>
                    <a:pt x="110464" y="365277"/>
                  </a:lnTo>
                  <a:lnTo>
                    <a:pt x="99898" y="392518"/>
                  </a:lnTo>
                  <a:lnTo>
                    <a:pt x="77609" y="412470"/>
                  </a:lnTo>
                  <a:lnTo>
                    <a:pt x="41351" y="429374"/>
                  </a:lnTo>
                  <a:lnTo>
                    <a:pt x="28892" y="433628"/>
                  </a:lnTo>
                  <a:lnTo>
                    <a:pt x="22847" y="436041"/>
                  </a:lnTo>
                  <a:lnTo>
                    <a:pt x="0" y="494182"/>
                  </a:lnTo>
                  <a:lnTo>
                    <a:pt x="12052" y="522414"/>
                  </a:lnTo>
                  <a:lnTo>
                    <a:pt x="36690" y="540893"/>
                  </a:lnTo>
                  <a:lnTo>
                    <a:pt x="72834" y="548436"/>
                  </a:lnTo>
                  <a:lnTo>
                    <a:pt x="84023" y="548855"/>
                  </a:lnTo>
                  <a:lnTo>
                    <a:pt x="123609" y="560235"/>
                  </a:lnTo>
                  <a:lnTo>
                    <a:pt x="149936" y="587298"/>
                  </a:lnTo>
                  <a:lnTo>
                    <a:pt x="159486" y="623836"/>
                  </a:lnTo>
                  <a:lnTo>
                    <a:pt x="148780" y="663689"/>
                  </a:lnTo>
                  <a:lnTo>
                    <a:pt x="128854" y="701687"/>
                  </a:lnTo>
                  <a:lnTo>
                    <a:pt x="124396" y="725817"/>
                  </a:lnTo>
                  <a:lnTo>
                    <a:pt x="137617" y="746061"/>
                  </a:lnTo>
                  <a:lnTo>
                    <a:pt x="170700" y="772426"/>
                  </a:lnTo>
                  <a:lnTo>
                    <a:pt x="179374" y="776516"/>
                  </a:lnTo>
                  <a:lnTo>
                    <a:pt x="190284" y="778675"/>
                  </a:lnTo>
                  <a:lnTo>
                    <a:pt x="200621" y="778497"/>
                  </a:lnTo>
                  <a:lnTo>
                    <a:pt x="207543" y="775627"/>
                  </a:lnTo>
                  <a:lnTo>
                    <a:pt x="222402" y="765467"/>
                  </a:lnTo>
                  <a:lnTo>
                    <a:pt x="238747" y="756208"/>
                  </a:lnTo>
                  <a:lnTo>
                    <a:pt x="250367" y="742848"/>
                  </a:lnTo>
                  <a:lnTo>
                    <a:pt x="251053" y="720356"/>
                  </a:lnTo>
                  <a:lnTo>
                    <a:pt x="245884" y="698449"/>
                  </a:lnTo>
                  <a:lnTo>
                    <a:pt x="241566" y="676135"/>
                  </a:lnTo>
                  <a:lnTo>
                    <a:pt x="239445" y="653948"/>
                  </a:lnTo>
                  <a:lnTo>
                    <a:pt x="240855" y="632472"/>
                  </a:lnTo>
                  <a:lnTo>
                    <a:pt x="245529" y="595630"/>
                  </a:lnTo>
                  <a:lnTo>
                    <a:pt x="245300" y="560108"/>
                  </a:lnTo>
                  <a:lnTo>
                    <a:pt x="238442" y="525411"/>
                  </a:lnTo>
                  <a:lnTo>
                    <a:pt x="223266" y="491032"/>
                  </a:lnTo>
                  <a:lnTo>
                    <a:pt x="216903" y="475462"/>
                  </a:lnTo>
                  <a:lnTo>
                    <a:pt x="213410" y="458241"/>
                  </a:lnTo>
                  <a:lnTo>
                    <a:pt x="211137" y="440309"/>
                  </a:lnTo>
                  <a:lnTo>
                    <a:pt x="208457" y="422617"/>
                  </a:lnTo>
                  <a:lnTo>
                    <a:pt x="214210" y="374078"/>
                  </a:lnTo>
                  <a:lnTo>
                    <a:pt x="228676" y="329018"/>
                  </a:lnTo>
                  <a:lnTo>
                    <a:pt x="251256" y="288429"/>
                  </a:lnTo>
                  <a:lnTo>
                    <a:pt x="281368" y="253263"/>
                  </a:lnTo>
                  <a:lnTo>
                    <a:pt x="318401" y="224485"/>
                  </a:lnTo>
                  <a:lnTo>
                    <a:pt x="361784" y="203073"/>
                  </a:lnTo>
                  <a:lnTo>
                    <a:pt x="407860" y="191084"/>
                  </a:lnTo>
                  <a:lnTo>
                    <a:pt x="454469" y="188963"/>
                  </a:lnTo>
                  <a:lnTo>
                    <a:pt x="500240" y="196303"/>
                  </a:lnTo>
                  <a:lnTo>
                    <a:pt x="543839" y="212725"/>
                  </a:lnTo>
                  <a:lnTo>
                    <a:pt x="583920" y="237807"/>
                  </a:lnTo>
                  <a:lnTo>
                    <a:pt x="619112" y="271157"/>
                  </a:lnTo>
                  <a:lnTo>
                    <a:pt x="626503" y="278942"/>
                  </a:lnTo>
                  <a:lnTo>
                    <a:pt x="634987" y="286131"/>
                  </a:lnTo>
                  <a:lnTo>
                    <a:pt x="683234" y="299466"/>
                  </a:lnTo>
                  <a:lnTo>
                    <a:pt x="742911" y="305269"/>
                  </a:lnTo>
                  <a:lnTo>
                    <a:pt x="771715" y="302590"/>
                  </a:lnTo>
                  <a:lnTo>
                    <a:pt x="791832" y="295148"/>
                  </a:lnTo>
                  <a:lnTo>
                    <a:pt x="811428" y="281876"/>
                  </a:lnTo>
                  <a:lnTo>
                    <a:pt x="827786" y="265010"/>
                  </a:lnTo>
                  <a:lnTo>
                    <a:pt x="838149" y="246773"/>
                  </a:lnTo>
                  <a:close/>
                </a:path>
                <a:path w="854710" h="853439">
                  <a:moveTo>
                    <a:pt x="854316" y="371944"/>
                  </a:moveTo>
                  <a:lnTo>
                    <a:pt x="844715" y="363575"/>
                  </a:lnTo>
                  <a:lnTo>
                    <a:pt x="835202" y="354723"/>
                  </a:lnTo>
                  <a:lnTo>
                    <a:pt x="825436" y="347218"/>
                  </a:lnTo>
                  <a:lnTo>
                    <a:pt x="815060" y="342912"/>
                  </a:lnTo>
                  <a:lnTo>
                    <a:pt x="771245" y="335165"/>
                  </a:lnTo>
                  <a:lnTo>
                    <a:pt x="727189" y="328422"/>
                  </a:lnTo>
                  <a:lnTo>
                    <a:pt x="638543" y="315823"/>
                  </a:lnTo>
                  <a:lnTo>
                    <a:pt x="547408" y="328409"/>
                  </a:lnTo>
                  <a:lnTo>
                    <a:pt x="502323" y="335114"/>
                  </a:lnTo>
                  <a:lnTo>
                    <a:pt x="457555" y="342836"/>
                  </a:lnTo>
                  <a:lnTo>
                    <a:pt x="428155" y="363715"/>
                  </a:lnTo>
                  <a:lnTo>
                    <a:pt x="418642" y="372211"/>
                  </a:lnTo>
                  <a:lnTo>
                    <a:pt x="428269" y="380263"/>
                  </a:lnTo>
                  <a:lnTo>
                    <a:pt x="437794" y="388708"/>
                  </a:lnTo>
                  <a:lnTo>
                    <a:pt x="447611" y="396036"/>
                  </a:lnTo>
                  <a:lnTo>
                    <a:pt x="458127" y="400761"/>
                  </a:lnTo>
                  <a:lnTo>
                    <a:pt x="509054" y="412318"/>
                  </a:lnTo>
                  <a:lnTo>
                    <a:pt x="560057" y="420014"/>
                  </a:lnTo>
                  <a:lnTo>
                    <a:pt x="611085" y="423862"/>
                  </a:lnTo>
                  <a:lnTo>
                    <a:pt x="662139" y="423849"/>
                  </a:lnTo>
                  <a:lnTo>
                    <a:pt x="713168" y="419976"/>
                  </a:lnTo>
                  <a:lnTo>
                    <a:pt x="764159" y="412267"/>
                  </a:lnTo>
                  <a:lnTo>
                    <a:pt x="815098" y="400697"/>
                  </a:lnTo>
                  <a:lnTo>
                    <a:pt x="844753" y="380060"/>
                  </a:lnTo>
                  <a:lnTo>
                    <a:pt x="854316" y="3719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61645" y="2896143"/>
              <a:ext cx="249604" cy="33798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55883" y="3000051"/>
              <a:ext cx="120688" cy="20493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206321" y="3603992"/>
            <a:ext cx="1144270" cy="52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775" marR="5080" lvl="0" indent="-9271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Innovation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and</a:t>
            </a:r>
            <a:r>
              <a:rPr kumimoji="0" sz="1650" b="1" i="0" u="none" strike="noStrike" kern="0" cap="none" spc="1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Cost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216905" y="3603992"/>
            <a:ext cx="1270000" cy="77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lvl="0" indent="-635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Scale, </a:t>
            </a:r>
            <a:r>
              <a:rPr kumimoji="0" sz="1650" b="1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Flexibility</a:t>
            </a:r>
            <a:r>
              <a:rPr kumimoji="0" sz="1650" b="1" i="0" u="none" strike="noStrike" kern="0" cap="none" spc="4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&amp; </a:t>
            </a:r>
            <a:r>
              <a:rPr kumimoji="0" sz="1650" b="1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Integration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1386152" y="2478353"/>
            <a:ext cx="828040" cy="828040"/>
            <a:chOff x="11386152" y="2478353"/>
            <a:chExt cx="828040" cy="828040"/>
          </a:xfrm>
        </p:grpSpPr>
        <p:sp>
          <p:nvSpPr>
            <p:cNvPr id="28" name="object 28"/>
            <p:cNvSpPr/>
            <p:nvPr/>
          </p:nvSpPr>
          <p:spPr>
            <a:xfrm>
              <a:off x="11386152" y="2867641"/>
              <a:ext cx="438784" cy="438784"/>
            </a:xfrm>
            <a:custGeom>
              <a:avLst/>
              <a:gdLst/>
              <a:ahLst/>
              <a:cxnLst/>
              <a:rect l="l" t="t" r="r" b="b"/>
              <a:pathLst>
                <a:path w="438784" h="438785">
                  <a:moveTo>
                    <a:pt x="195627" y="0"/>
                  </a:moveTo>
                  <a:lnTo>
                    <a:pt x="51739" y="65"/>
                  </a:lnTo>
                  <a:lnTo>
                    <a:pt x="13868" y="14008"/>
                  </a:lnTo>
                  <a:lnTo>
                    <a:pt x="0" y="52021"/>
                  </a:lnTo>
                  <a:lnTo>
                    <a:pt x="12" y="387745"/>
                  </a:lnTo>
                  <a:lnTo>
                    <a:pt x="13725" y="424591"/>
                  </a:lnTo>
                  <a:lnTo>
                    <a:pt x="50063" y="438443"/>
                  </a:lnTo>
                  <a:lnTo>
                    <a:pt x="195141" y="438540"/>
                  </a:lnTo>
                  <a:lnTo>
                    <a:pt x="388569" y="438431"/>
                  </a:lnTo>
                  <a:lnTo>
                    <a:pt x="408730" y="434786"/>
                  </a:lnTo>
                  <a:lnTo>
                    <a:pt x="424481" y="424577"/>
                  </a:lnTo>
                  <a:lnTo>
                    <a:pt x="434717" y="408895"/>
                  </a:lnTo>
                  <a:lnTo>
                    <a:pt x="434829" y="408281"/>
                  </a:lnTo>
                  <a:lnTo>
                    <a:pt x="54101" y="408281"/>
                  </a:lnTo>
                  <a:lnTo>
                    <a:pt x="42346" y="407225"/>
                  </a:lnTo>
                  <a:lnTo>
                    <a:pt x="35007" y="403504"/>
                  </a:lnTo>
                  <a:lnTo>
                    <a:pt x="31231" y="396256"/>
                  </a:lnTo>
                  <a:lnTo>
                    <a:pt x="30162" y="384621"/>
                  </a:lnTo>
                  <a:lnTo>
                    <a:pt x="30176" y="54027"/>
                  </a:lnTo>
                  <a:lnTo>
                    <a:pt x="434744" y="30220"/>
                  </a:lnTo>
                  <a:lnTo>
                    <a:pt x="434652" y="29710"/>
                  </a:lnTo>
                  <a:lnTo>
                    <a:pt x="424260" y="13881"/>
                  </a:lnTo>
                  <a:lnTo>
                    <a:pt x="408199" y="3688"/>
                  </a:lnTo>
                  <a:lnTo>
                    <a:pt x="387476" y="65"/>
                  </a:lnTo>
                  <a:lnTo>
                    <a:pt x="195627" y="0"/>
                  </a:lnTo>
                  <a:close/>
                </a:path>
                <a:path w="438784" h="438785">
                  <a:moveTo>
                    <a:pt x="434744" y="30220"/>
                  </a:moveTo>
                  <a:lnTo>
                    <a:pt x="148214" y="30220"/>
                  </a:lnTo>
                  <a:lnTo>
                    <a:pt x="384162" y="30278"/>
                  </a:lnTo>
                  <a:lnTo>
                    <a:pt x="395779" y="31405"/>
                  </a:lnTo>
                  <a:lnTo>
                    <a:pt x="403172" y="35252"/>
                  </a:lnTo>
                  <a:lnTo>
                    <a:pt x="407077" y="42549"/>
                  </a:lnTo>
                  <a:lnTo>
                    <a:pt x="408228" y="54027"/>
                  </a:lnTo>
                  <a:lnTo>
                    <a:pt x="408215" y="384621"/>
                  </a:lnTo>
                  <a:lnTo>
                    <a:pt x="54101" y="408281"/>
                  </a:lnTo>
                  <a:lnTo>
                    <a:pt x="434832" y="408268"/>
                  </a:lnTo>
                  <a:lnTo>
                    <a:pt x="438391" y="388748"/>
                  </a:lnTo>
                  <a:lnTo>
                    <a:pt x="438489" y="290242"/>
                  </a:lnTo>
                  <a:lnTo>
                    <a:pt x="438365" y="50243"/>
                  </a:lnTo>
                  <a:lnTo>
                    <a:pt x="434744" y="302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867510" y="2595278"/>
              <a:ext cx="248856" cy="2483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605146" y="2478728"/>
              <a:ext cx="88569" cy="8804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125371" y="2478573"/>
              <a:ext cx="88226" cy="8832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125111" y="2998017"/>
              <a:ext cx="88442" cy="880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604994" y="2478353"/>
              <a:ext cx="608965" cy="608330"/>
            </a:xfrm>
            <a:custGeom>
              <a:avLst/>
              <a:gdLst/>
              <a:ahLst/>
              <a:cxnLst/>
              <a:rect l="l" t="t" r="r" b="b"/>
              <a:pathLst>
                <a:path w="608965" h="608330">
                  <a:moveTo>
                    <a:pt x="30708" y="161048"/>
                  </a:moveTo>
                  <a:lnTo>
                    <a:pt x="30327" y="137604"/>
                  </a:lnTo>
                  <a:lnTo>
                    <a:pt x="25933" y="130238"/>
                  </a:lnTo>
                  <a:lnTo>
                    <a:pt x="4470" y="131114"/>
                  </a:lnTo>
                  <a:lnTo>
                    <a:pt x="495" y="137896"/>
                  </a:lnTo>
                  <a:lnTo>
                    <a:pt x="482" y="173850"/>
                  </a:lnTo>
                  <a:lnTo>
                    <a:pt x="622" y="211366"/>
                  </a:lnTo>
                  <a:lnTo>
                    <a:pt x="5257" y="217766"/>
                  </a:lnTo>
                  <a:lnTo>
                    <a:pt x="25527" y="217805"/>
                  </a:lnTo>
                  <a:lnTo>
                    <a:pt x="30340" y="211150"/>
                  </a:lnTo>
                  <a:lnTo>
                    <a:pt x="30695" y="188087"/>
                  </a:lnTo>
                  <a:lnTo>
                    <a:pt x="30708" y="161048"/>
                  </a:lnTo>
                  <a:close/>
                </a:path>
                <a:path w="608965" h="608330">
                  <a:moveTo>
                    <a:pt x="30962" y="304177"/>
                  </a:moveTo>
                  <a:lnTo>
                    <a:pt x="20828" y="261467"/>
                  </a:lnTo>
                  <a:lnTo>
                    <a:pt x="6769" y="258851"/>
                  </a:lnTo>
                  <a:lnTo>
                    <a:pt x="749" y="265658"/>
                  </a:lnTo>
                  <a:lnTo>
                    <a:pt x="558" y="275056"/>
                  </a:lnTo>
                  <a:lnTo>
                    <a:pt x="520" y="304063"/>
                  </a:lnTo>
                  <a:lnTo>
                    <a:pt x="0" y="318693"/>
                  </a:lnTo>
                  <a:lnTo>
                    <a:pt x="23355" y="349592"/>
                  </a:lnTo>
                  <a:lnTo>
                    <a:pt x="29781" y="342544"/>
                  </a:lnTo>
                  <a:lnTo>
                    <a:pt x="30721" y="319036"/>
                  </a:lnTo>
                  <a:lnTo>
                    <a:pt x="30962" y="304177"/>
                  </a:lnTo>
                  <a:close/>
                </a:path>
                <a:path w="608965" h="608330">
                  <a:moveTo>
                    <a:pt x="218262" y="23926"/>
                  </a:moveTo>
                  <a:lnTo>
                    <a:pt x="217538" y="5473"/>
                  </a:lnTo>
                  <a:lnTo>
                    <a:pt x="211836" y="673"/>
                  </a:lnTo>
                  <a:lnTo>
                    <a:pt x="202603" y="520"/>
                  </a:lnTo>
                  <a:lnTo>
                    <a:pt x="175018" y="495"/>
                  </a:lnTo>
                  <a:lnTo>
                    <a:pt x="136956" y="736"/>
                  </a:lnTo>
                  <a:lnTo>
                    <a:pt x="131152" y="5283"/>
                  </a:lnTo>
                  <a:lnTo>
                    <a:pt x="130111" y="24066"/>
                  </a:lnTo>
                  <a:lnTo>
                    <a:pt x="135712" y="29845"/>
                  </a:lnTo>
                  <a:lnTo>
                    <a:pt x="159372" y="30594"/>
                  </a:lnTo>
                  <a:lnTo>
                    <a:pt x="174193" y="30746"/>
                  </a:lnTo>
                  <a:lnTo>
                    <a:pt x="189014" y="30657"/>
                  </a:lnTo>
                  <a:lnTo>
                    <a:pt x="212661" y="29984"/>
                  </a:lnTo>
                  <a:lnTo>
                    <a:pt x="218262" y="23926"/>
                  </a:lnTo>
                  <a:close/>
                </a:path>
                <a:path w="608965" h="608330">
                  <a:moveTo>
                    <a:pt x="349529" y="583222"/>
                  </a:moveTo>
                  <a:lnTo>
                    <a:pt x="342900" y="577723"/>
                  </a:lnTo>
                  <a:lnTo>
                    <a:pt x="305828" y="577761"/>
                  </a:lnTo>
                  <a:lnTo>
                    <a:pt x="290537" y="577240"/>
                  </a:lnTo>
                  <a:lnTo>
                    <a:pt x="262089" y="596722"/>
                  </a:lnTo>
                  <a:lnTo>
                    <a:pt x="269367" y="606183"/>
                  </a:lnTo>
                  <a:lnTo>
                    <a:pt x="289394" y="607441"/>
                  </a:lnTo>
                  <a:lnTo>
                    <a:pt x="304901" y="607733"/>
                  </a:lnTo>
                  <a:lnTo>
                    <a:pt x="320408" y="607415"/>
                  </a:lnTo>
                  <a:lnTo>
                    <a:pt x="340626" y="606094"/>
                  </a:lnTo>
                  <a:lnTo>
                    <a:pt x="347611" y="597344"/>
                  </a:lnTo>
                  <a:lnTo>
                    <a:pt x="349529" y="583222"/>
                  </a:lnTo>
                  <a:close/>
                </a:path>
                <a:path w="608965" h="608330">
                  <a:moveTo>
                    <a:pt x="349935" y="6946"/>
                  </a:moveTo>
                  <a:lnTo>
                    <a:pt x="343560" y="825"/>
                  </a:lnTo>
                  <a:lnTo>
                    <a:pt x="326847" y="482"/>
                  </a:lnTo>
                  <a:lnTo>
                    <a:pt x="305104" y="533"/>
                  </a:lnTo>
                  <a:lnTo>
                    <a:pt x="290474" y="0"/>
                  </a:lnTo>
                  <a:lnTo>
                    <a:pt x="259105" y="22948"/>
                  </a:lnTo>
                  <a:lnTo>
                    <a:pt x="265912" y="29743"/>
                  </a:lnTo>
                  <a:lnTo>
                    <a:pt x="289763" y="30683"/>
                  </a:lnTo>
                  <a:lnTo>
                    <a:pt x="304952" y="30899"/>
                  </a:lnTo>
                  <a:lnTo>
                    <a:pt x="320128" y="30619"/>
                  </a:lnTo>
                  <a:lnTo>
                    <a:pt x="340245" y="29324"/>
                  </a:lnTo>
                  <a:lnTo>
                    <a:pt x="347472" y="20929"/>
                  </a:lnTo>
                  <a:lnTo>
                    <a:pt x="349935" y="6946"/>
                  </a:lnTo>
                  <a:close/>
                </a:path>
                <a:path w="608965" h="608330">
                  <a:moveTo>
                    <a:pt x="477647" y="596214"/>
                  </a:moveTo>
                  <a:lnTo>
                    <a:pt x="449160" y="577240"/>
                  </a:lnTo>
                  <a:lnTo>
                    <a:pt x="434479" y="577773"/>
                  </a:lnTo>
                  <a:lnTo>
                    <a:pt x="419811" y="577253"/>
                  </a:lnTo>
                  <a:lnTo>
                    <a:pt x="391820" y="596671"/>
                  </a:lnTo>
                  <a:lnTo>
                    <a:pt x="399199" y="606094"/>
                  </a:lnTo>
                  <a:lnTo>
                    <a:pt x="419354" y="607352"/>
                  </a:lnTo>
                  <a:lnTo>
                    <a:pt x="434924" y="607618"/>
                  </a:lnTo>
                  <a:lnTo>
                    <a:pt x="450494" y="607288"/>
                  </a:lnTo>
                  <a:lnTo>
                    <a:pt x="470484" y="605967"/>
                  </a:lnTo>
                  <a:lnTo>
                    <a:pt x="477647" y="596214"/>
                  </a:lnTo>
                  <a:close/>
                </a:path>
                <a:path w="608965" h="608330">
                  <a:moveTo>
                    <a:pt x="478485" y="24714"/>
                  </a:moveTo>
                  <a:lnTo>
                    <a:pt x="478002" y="5537"/>
                  </a:lnTo>
                  <a:lnTo>
                    <a:pt x="472338" y="838"/>
                  </a:lnTo>
                  <a:lnTo>
                    <a:pt x="456196" y="444"/>
                  </a:lnTo>
                  <a:lnTo>
                    <a:pt x="435394" y="508"/>
                  </a:lnTo>
                  <a:lnTo>
                    <a:pt x="396963" y="711"/>
                  </a:lnTo>
                  <a:lnTo>
                    <a:pt x="391274" y="5562"/>
                  </a:lnTo>
                  <a:lnTo>
                    <a:pt x="390690" y="24307"/>
                  </a:lnTo>
                  <a:lnTo>
                    <a:pt x="396646" y="29984"/>
                  </a:lnTo>
                  <a:lnTo>
                    <a:pt x="420001" y="30721"/>
                  </a:lnTo>
                  <a:lnTo>
                    <a:pt x="434568" y="30861"/>
                  </a:lnTo>
                  <a:lnTo>
                    <a:pt x="449135" y="30746"/>
                  </a:lnTo>
                  <a:lnTo>
                    <a:pt x="472338" y="30035"/>
                  </a:lnTo>
                  <a:lnTo>
                    <a:pt x="478485" y="24714"/>
                  </a:lnTo>
                  <a:close/>
                </a:path>
                <a:path w="608965" h="608330">
                  <a:moveTo>
                    <a:pt x="608482" y="152984"/>
                  </a:moveTo>
                  <a:lnTo>
                    <a:pt x="608152" y="136893"/>
                  </a:lnTo>
                  <a:lnTo>
                    <a:pt x="603694" y="131064"/>
                  </a:lnTo>
                  <a:lnTo>
                    <a:pt x="584454" y="130225"/>
                  </a:lnTo>
                  <a:lnTo>
                    <a:pt x="578980" y="136258"/>
                  </a:lnTo>
                  <a:lnTo>
                    <a:pt x="578218" y="159473"/>
                  </a:lnTo>
                  <a:lnTo>
                    <a:pt x="578078" y="174040"/>
                  </a:lnTo>
                  <a:lnTo>
                    <a:pt x="578205" y="188620"/>
                  </a:lnTo>
                  <a:lnTo>
                    <a:pt x="578827" y="211975"/>
                  </a:lnTo>
                  <a:lnTo>
                    <a:pt x="584212" y="218198"/>
                  </a:lnTo>
                  <a:lnTo>
                    <a:pt x="603656" y="217652"/>
                  </a:lnTo>
                  <a:lnTo>
                    <a:pt x="608406" y="211416"/>
                  </a:lnTo>
                  <a:lnTo>
                    <a:pt x="608431" y="173786"/>
                  </a:lnTo>
                  <a:lnTo>
                    <a:pt x="608482" y="152984"/>
                  </a:lnTo>
                  <a:close/>
                </a:path>
                <a:path w="608965" h="608330">
                  <a:moveTo>
                    <a:pt x="608545" y="267004"/>
                  </a:moveTo>
                  <a:lnTo>
                    <a:pt x="603846" y="260413"/>
                  </a:lnTo>
                  <a:lnTo>
                    <a:pt x="584377" y="259613"/>
                  </a:lnTo>
                  <a:lnTo>
                    <a:pt x="578764" y="266115"/>
                  </a:lnTo>
                  <a:lnTo>
                    <a:pt x="578142" y="303961"/>
                  </a:lnTo>
                  <a:lnTo>
                    <a:pt x="578205" y="318122"/>
                  </a:lnTo>
                  <a:lnTo>
                    <a:pt x="578777" y="341655"/>
                  </a:lnTo>
                  <a:lnTo>
                    <a:pt x="584034" y="348068"/>
                  </a:lnTo>
                  <a:lnTo>
                    <a:pt x="603656" y="347116"/>
                  </a:lnTo>
                  <a:lnTo>
                    <a:pt x="608114" y="341122"/>
                  </a:lnTo>
                  <a:lnTo>
                    <a:pt x="608469" y="325526"/>
                  </a:lnTo>
                  <a:lnTo>
                    <a:pt x="608418" y="305841"/>
                  </a:lnTo>
                  <a:lnTo>
                    <a:pt x="608545" y="267004"/>
                  </a:lnTo>
                  <a:close/>
                </a:path>
                <a:path w="608965" h="608330">
                  <a:moveTo>
                    <a:pt x="608901" y="419633"/>
                  </a:moveTo>
                  <a:lnTo>
                    <a:pt x="585978" y="387565"/>
                  </a:lnTo>
                  <a:lnTo>
                    <a:pt x="579208" y="394652"/>
                  </a:lnTo>
                  <a:lnTo>
                    <a:pt x="578256" y="418401"/>
                  </a:lnTo>
                  <a:lnTo>
                    <a:pt x="578065" y="433603"/>
                  </a:lnTo>
                  <a:lnTo>
                    <a:pt x="578345" y="448792"/>
                  </a:lnTo>
                  <a:lnTo>
                    <a:pt x="579640" y="468871"/>
                  </a:lnTo>
                  <a:lnTo>
                    <a:pt x="588022" y="476034"/>
                  </a:lnTo>
                  <a:lnTo>
                    <a:pt x="602145" y="478523"/>
                  </a:lnTo>
                  <a:lnTo>
                    <a:pt x="607974" y="471843"/>
                  </a:lnTo>
                  <a:lnTo>
                    <a:pt x="608469" y="455688"/>
                  </a:lnTo>
                  <a:lnTo>
                    <a:pt x="608393" y="434949"/>
                  </a:lnTo>
                  <a:lnTo>
                    <a:pt x="608901" y="4196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1355007" y="6414226"/>
            <a:ext cx="993775" cy="52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8001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Circular Economy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1429610" y="5280002"/>
            <a:ext cx="844550" cy="845185"/>
            <a:chOff x="11429610" y="5280002"/>
            <a:chExt cx="844550" cy="845185"/>
          </a:xfrm>
        </p:grpSpPr>
        <p:sp>
          <p:nvSpPr>
            <p:cNvPr id="36" name="object 36"/>
            <p:cNvSpPr/>
            <p:nvPr/>
          </p:nvSpPr>
          <p:spPr>
            <a:xfrm>
              <a:off x="11429606" y="5280012"/>
              <a:ext cx="844550" cy="845185"/>
            </a:xfrm>
            <a:custGeom>
              <a:avLst/>
              <a:gdLst/>
              <a:ahLst/>
              <a:cxnLst/>
              <a:rect l="l" t="t" r="r" b="b"/>
              <a:pathLst>
                <a:path w="844550" h="845185">
                  <a:moveTo>
                    <a:pt x="246456" y="55295"/>
                  </a:moveTo>
                  <a:lnTo>
                    <a:pt x="99060" y="55295"/>
                  </a:lnTo>
                  <a:lnTo>
                    <a:pt x="99060" y="106045"/>
                  </a:lnTo>
                  <a:lnTo>
                    <a:pt x="144716" y="106045"/>
                  </a:lnTo>
                  <a:lnTo>
                    <a:pt x="109943" y="141668"/>
                  </a:lnTo>
                  <a:lnTo>
                    <a:pt x="79908" y="178714"/>
                  </a:lnTo>
                  <a:lnTo>
                    <a:pt x="54622" y="217195"/>
                  </a:lnTo>
                  <a:lnTo>
                    <a:pt x="34112" y="257136"/>
                  </a:lnTo>
                  <a:lnTo>
                    <a:pt x="18376" y="298551"/>
                  </a:lnTo>
                  <a:lnTo>
                    <a:pt x="7442" y="341477"/>
                  </a:lnTo>
                  <a:lnTo>
                    <a:pt x="1308" y="385927"/>
                  </a:lnTo>
                  <a:lnTo>
                    <a:pt x="0" y="431914"/>
                  </a:lnTo>
                  <a:lnTo>
                    <a:pt x="3517" y="479463"/>
                  </a:lnTo>
                  <a:lnTo>
                    <a:pt x="11899" y="528586"/>
                  </a:lnTo>
                  <a:lnTo>
                    <a:pt x="60807" y="515950"/>
                  </a:lnTo>
                  <a:lnTo>
                    <a:pt x="51206" y="461378"/>
                  </a:lnTo>
                  <a:lnTo>
                    <a:pt x="49428" y="407301"/>
                  </a:lnTo>
                  <a:lnTo>
                    <a:pt x="55676" y="353720"/>
                  </a:lnTo>
                  <a:lnTo>
                    <a:pt x="70142" y="300583"/>
                  </a:lnTo>
                  <a:lnTo>
                    <a:pt x="92024" y="250164"/>
                  </a:lnTo>
                  <a:lnTo>
                    <a:pt x="120561" y="204355"/>
                  </a:lnTo>
                  <a:lnTo>
                    <a:pt x="155841" y="162928"/>
                  </a:lnTo>
                  <a:lnTo>
                    <a:pt x="197967" y="125691"/>
                  </a:lnTo>
                  <a:lnTo>
                    <a:pt x="197967" y="199351"/>
                  </a:lnTo>
                  <a:lnTo>
                    <a:pt x="246456" y="199351"/>
                  </a:lnTo>
                  <a:lnTo>
                    <a:pt x="246456" y="55295"/>
                  </a:lnTo>
                  <a:close/>
                </a:path>
                <a:path w="844550" h="845185">
                  <a:moveTo>
                    <a:pt x="527824" y="832154"/>
                  </a:moveTo>
                  <a:lnTo>
                    <a:pt x="515200" y="783678"/>
                  </a:lnTo>
                  <a:lnTo>
                    <a:pt x="460578" y="793267"/>
                  </a:lnTo>
                  <a:lnTo>
                    <a:pt x="406488" y="795058"/>
                  </a:lnTo>
                  <a:lnTo>
                    <a:pt x="352894" y="788822"/>
                  </a:lnTo>
                  <a:lnTo>
                    <a:pt x="299732" y="774357"/>
                  </a:lnTo>
                  <a:lnTo>
                    <a:pt x="249326" y="752487"/>
                  </a:lnTo>
                  <a:lnTo>
                    <a:pt x="203517" y="723988"/>
                  </a:lnTo>
                  <a:lnTo>
                    <a:pt x="162102" y="688746"/>
                  </a:lnTo>
                  <a:lnTo>
                    <a:pt x="124879" y="646684"/>
                  </a:lnTo>
                  <a:lnTo>
                    <a:pt x="196875" y="646684"/>
                  </a:lnTo>
                  <a:lnTo>
                    <a:pt x="196875" y="597954"/>
                  </a:lnTo>
                  <a:lnTo>
                    <a:pt x="52920" y="597954"/>
                  </a:lnTo>
                  <a:lnTo>
                    <a:pt x="52920" y="745553"/>
                  </a:lnTo>
                  <a:lnTo>
                    <a:pt x="103441" y="745553"/>
                  </a:lnTo>
                  <a:lnTo>
                    <a:pt x="103441" y="698563"/>
                  </a:lnTo>
                  <a:lnTo>
                    <a:pt x="114909" y="710692"/>
                  </a:lnTo>
                  <a:lnTo>
                    <a:pt x="155143" y="748461"/>
                  </a:lnTo>
                  <a:lnTo>
                    <a:pt x="198666" y="780199"/>
                  </a:lnTo>
                  <a:lnTo>
                    <a:pt x="245503" y="805853"/>
                  </a:lnTo>
                  <a:lnTo>
                    <a:pt x="295719" y="825309"/>
                  </a:lnTo>
                  <a:lnTo>
                    <a:pt x="349326" y="838504"/>
                  </a:lnTo>
                  <a:lnTo>
                    <a:pt x="392239" y="844981"/>
                  </a:lnTo>
                  <a:lnTo>
                    <a:pt x="451637" y="844981"/>
                  </a:lnTo>
                  <a:lnTo>
                    <a:pt x="479018" y="841298"/>
                  </a:lnTo>
                  <a:lnTo>
                    <a:pt x="497967" y="838098"/>
                  </a:lnTo>
                  <a:lnTo>
                    <a:pt x="527824" y="832154"/>
                  </a:lnTo>
                  <a:close/>
                </a:path>
                <a:path w="844550" h="845185">
                  <a:moveTo>
                    <a:pt x="643013" y="422846"/>
                  </a:moveTo>
                  <a:lnTo>
                    <a:pt x="638530" y="378002"/>
                  </a:lnTo>
                  <a:lnTo>
                    <a:pt x="625627" y="336207"/>
                  </a:lnTo>
                  <a:lnTo>
                    <a:pt x="605193" y="298361"/>
                  </a:lnTo>
                  <a:lnTo>
                    <a:pt x="578129" y="265353"/>
                  </a:lnTo>
                  <a:lnTo>
                    <a:pt x="545325" y="238112"/>
                  </a:lnTo>
                  <a:lnTo>
                    <a:pt x="507669" y="217512"/>
                  </a:lnTo>
                  <a:lnTo>
                    <a:pt x="466077" y="204457"/>
                  </a:lnTo>
                  <a:lnTo>
                    <a:pt x="421411" y="199847"/>
                  </a:lnTo>
                  <a:lnTo>
                    <a:pt x="376237" y="204279"/>
                  </a:lnTo>
                  <a:lnTo>
                    <a:pt x="334200" y="217170"/>
                  </a:lnTo>
                  <a:lnTo>
                    <a:pt x="296176" y="237604"/>
                  </a:lnTo>
                  <a:lnTo>
                    <a:pt x="263067" y="264718"/>
                  </a:lnTo>
                  <a:lnTo>
                    <a:pt x="235762" y="297637"/>
                  </a:lnTo>
                  <a:lnTo>
                    <a:pt x="215150" y="335457"/>
                  </a:lnTo>
                  <a:lnTo>
                    <a:pt x="202120" y="377291"/>
                  </a:lnTo>
                  <a:lnTo>
                    <a:pt x="197561" y="422262"/>
                  </a:lnTo>
                  <a:lnTo>
                    <a:pt x="202057" y="467207"/>
                  </a:lnTo>
                  <a:lnTo>
                    <a:pt x="214998" y="509066"/>
                  </a:lnTo>
                  <a:lnTo>
                    <a:pt x="235496" y="546950"/>
                  </a:lnTo>
                  <a:lnTo>
                    <a:pt x="262648" y="579958"/>
                  </a:lnTo>
                  <a:lnTo>
                    <a:pt x="295567" y="607187"/>
                  </a:lnTo>
                  <a:lnTo>
                    <a:pt x="333362" y="627748"/>
                  </a:lnTo>
                  <a:lnTo>
                    <a:pt x="375145" y="640753"/>
                  </a:lnTo>
                  <a:lnTo>
                    <a:pt x="420001" y="645299"/>
                  </a:lnTo>
                  <a:lnTo>
                    <a:pt x="464959" y="640803"/>
                  </a:lnTo>
                  <a:lnTo>
                    <a:pt x="506818" y="627862"/>
                  </a:lnTo>
                  <a:lnTo>
                    <a:pt x="544690" y="607377"/>
                  </a:lnTo>
                  <a:lnTo>
                    <a:pt x="577684" y="580224"/>
                  </a:lnTo>
                  <a:lnTo>
                    <a:pt x="604913" y="547306"/>
                  </a:lnTo>
                  <a:lnTo>
                    <a:pt x="625475" y="509511"/>
                  </a:lnTo>
                  <a:lnTo>
                    <a:pt x="638467" y="467728"/>
                  </a:lnTo>
                  <a:lnTo>
                    <a:pt x="643013" y="422846"/>
                  </a:lnTo>
                  <a:close/>
                </a:path>
                <a:path w="844550" h="845185">
                  <a:moveTo>
                    <a:pt x="789444" y="99733"/>
                  </a:moveTo>
                  <a:lnTo>
                    <a:pt x="738289" y="99733"/>
                  </a:lnTo>
                  <a:lnTo>
                    <a:pt x="738289" y="145732"/>
                  </a:lnTo>
                  <a:lnTo>
                    <a:pt x="695579" y="103479"/>
                  </a:lnTo>
                  <a:lnTo>
                    <a:pt x="650836" y="69494"/>
                  </a:lnTo>
                  <a:lnTo>
                    <a:pt x="604850" y="43091"/>
                  </a:lnTo>
                  <a:lnTo>
                    <a:pt x="558419" y="23622"/>
                  </a:lnTo>
                  <a:lnTo>
                    <a:pt x="512330" y="10388"/>
                  </a:lnTo>
                  <a:lnTo>
                    <a:pt x="467372" y="2743"/>
                  </a:lnTo>
                  <a:lnTo>
                    <a:pt x="424345" y="0"/>
                  </a:lnTo>
                  <a:lnTo>
                    <a:pt x="384048" y="1485"/>
                  </a:lnTo>
                  <a:lnTo>
                    <a:pt x="347256" y="6540"/>
                  </a:lnTo>
                  <a:lnTo>
                    <a:pt x="314769" y="14490"/>
                  </a:lnTo>
                  <a:lnTo>
                    <a:pt x="327050" y="61429"/>
                  </a:lnTo>
                  <a:lnTo>
                    <a:pt x="381762" y="51866"/>
                  </a:lnTo>
                  <a:lnTo>
                    <a:pt x="435927" y="49999"/>
                  </a:lnTo>
                  <a:lnTo>
                    <a:pt x="489585" y="56095"/>
                  </a:lnTo>
                  <a:lnTo>
                    <a:pt x="542747" y="70421"/>
                  </a:lnTo>
                  <a:lnTo>
                    <a:pt x="593394" y="92303"/>
                  </a:lnTo>
                  <a:lnTo>
                    <a:pt x="639445" y="120878"/>
                  </a:lnTo>
                  <a:lnTo>
                    <a:pt x="681062" y="156286"/>
                  </a:lnTo>
                  <a:lnTo>
                    <a:pt x="718426" y="198602"/>
                  </a:lnTo>
                  <a:lnTo>
                    <a:pt x="644931" y="198602"/>
                  </a:lnTo>
                  <a:lnTo>
                    <a:pt x="644931" y="247027"/>
                  </a:lnTo>
                  <a:lnTo>
                    <a:pt x="789444" y="247027"/>
                  </a:lnTo>
                  <a:lnTo>
                    <a:pt x="789444" y="99733"/>
                  </a:lnTo>
                  <a:close/>
                </a:path>
                <a:path w="844550" h="845185">
                  <a:moveTo>
                    <a:pt x="844359" y="392874"/>
                  </a:moveTo>
                  <a:lnTo>
                    <a:pt x="840676" y="365480"/>
                  </a:lnTo>
                  <a:lnTo>
                    <a:pt x="837476" y="346544"/>
                  </a:lnTo>
                  <a:lnTo>
                    <a:pt x="831532" y="316738"/>
                  </a:lnTo>
                  <a:lnTo>
                    <a:pt x="783094" y="329311"/>
                  </a:lnTo>
                  <a:lnTo>
                    <a:pt x="792645" y="383730"/>
                  </a:lnTo>
                  <a:lnTo>
                    <a:pt x="794435" y="437603"/>
                  </a:lnTo>
                  <a:lnTo>
                    <a:pt x="788225" y="490994"/>
                  </a:lnTo>
                  <a:lnTo>
                    <a:pt x="773785" y="543941"/>
                  </a:lnTo>
                  <a:lnTo>
                    <a:pt x="751890" y="594144"/>
                  </a:lnTo>
                  <a:lnTo>
                    <a:pt x="723341" y="639699"/>
                  </a:lnTo>
                  <a:lnTo>
                    <a:pt x="688124" y="680872"/>
                  </a:lnTo>
                  <a:lnTo>
                    <a:pt x="646226" y="717905"/>
                  </a:lnTo>
                  <a:lnTo>
                    <a:pt x="646226" y="645922"/>
                  </a:lnTo>
                  <a:lnTo>
                    <a:pt x="597547" y="645922"/>
                  </a:lnTo>
                  <a:lnTo>
                    <a:pt x="597547" y="790028"/>
                  </a:lnTo>
                  <a:lnTo>
                    <a:pt x="744728" y="790028"/>
                  </a:lnTo>
                  <a:lnTo>
                    <a:pt x="744728" y="739114"/>
                  </a:lnTo>
                  <a:lnTo>
                    <a:pt x="698360" y="739114"/>
                  </a:lnTo>
                  <a:lnTo>
                    <a:pt x="710336" y="728065"/>
                  </a:lnTo>
                  <a:lnTo>
                    <a:pt x="747852" y="688086"/>
                  </a:lnTo>
                  <a:lnTo>
                    <a:pt x="779475" y="644880"/>
                  </a:lnTo>
                  <a:lnTo>
                    <a:pt x="805091" y="598385"/>
                  </a:lnTo>
                  <a:lnTo>
                    <a:pt x="824572" y="548538"/>
                  </a:lnTo>
                  <a:lnTo>
                    <a:pt x="837768" y="495261"/>
                  </a:lnTo>
                  <a:lnTo>
                    <a:pt x="844359" y="450621"/>
                  </a:lnTo>
                  <a:lnTo>
                    <a:pt x="844359" y="392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784525" y="5573063"/>
              <a:ext cx="147739" cy="24003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2008291" y="6414226"/>
            <a:ext cx="1541145" cy="52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26034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Opportunities </a:t>
            </a:r>
            <a:r>
              <a:rPr kumimoji="0" sz="16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sz="1650" b="1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5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Adjacencies</a:t>
            </a:r>
            <a:endParaRPr kumimoji="0" sz="1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357046" y="5281932"/>
            <a:ext cx="843280" cy="841375"/>
            <a:chOff x="2357046" y="5281932"/>
            <a:chExt cx="843280" cy="841375"/>
          </a:xfrm>
        </p:grpSpPr>
        <p:sp>
          <p:nvSpPr>
            <p:cNvPr id="40" name="object 40"/>
            <p:cNvSpPr/>
            <p:nvPr/>
          </p:nvSpPr>
          <p:spPr>
            <a:xfrm>
              <a:off x="2357043" y="5281942"/>
              <a:ext cx="843280" cy="841375"/>
            </a:xfrm>
            <a:custGeom>
              <a:avLst/>
              <a:gdLst/>
              <a:ahLst/>
              <a:cxnLst/>
              <a:rect l="l" t="t" r="r" b="b"/>
              <a:pathLst>
                <a:path w="843280" h="841375">
                  <a:moveTo>
                    <a:pt x="552538" y="294589"/>
                  </a:moveTo>
                  <a:lnTo>
                    <a:pt x="551548" y="247180"/>
                  </a:lnTo>
                  <a:lnTo>
                    <a:pt x="542696" y="201917"/>
                  </a:lnTo>
                  <a:lnTo>
                    <a:pt x="526872" y="159588"/>
                  </a:lnTo>
                  <a:lnTo>
                    <a:pt x="513549" y="136093"/>
                  </a:lnTo>
                  <a:lnTo>
                    <a:pt x="513549" y="276110"/>
                  </a:lnTo>
                  <a:lnTo>
                    <a:pt x="508736" y="324929"/>
                  </a:lnTo>
                  <a:lnTo>
                    <a:pt x="495147" y="369951"/>
                  </a:lnTo>
                  <a:lnTo>
                    <a:pt x="473621" y="410349"/>
                  </a:lnTo>
                  <a:lnTo>
                    <a:pt x="444995" y="445287"/>
                  </a:lnTo>
                  <a:lnTo>
                    <a:pt x="410121" y="473913"/>
                  </a:lnTo>
                  <a:lnTo>
                    <a:pt x="369811" y="495414"/>
                  </a:lnTo>
                  <a:lnTo>
                    <a:pt x="324916" y="508927"/>
                  </a:lnTo>
                  <a:lnTo>
                    <a:pt x="276275" y="513626"/>
                  </a:lnTo>
                  <a:lnTo>
                    <a:pt x="227850" y="508901"/>
                  </a:lnTo>
                  <a:lnTo>
                    <a:pt x="183032" y="495287"/>
                  </a:lnTo>
                  <a:lnTo>
                    <a:pt x="142697" y="473659"/>
                  </a:lnTo>
                  <a:lnTo>
                    <a:pt x="107708" y="444881"/>
                  </a:lnTo>
                  <a:lnTo>
                    <a:pt x="78968" y="409867"/>
                  </a:lnTo>
                  <a:lnTo>
                    <a:pt x="57327" y="369455"/>
                  </a:lnTo>
                  <a:lnTo>
                    <a:pt x="43688" y="324548"/>
                  </a:lnTo>
                  <a:lnTo>
                    <a:pt x="38925" y="276110"/>
                  </a:lnTo>
                  <a:lnTo>
                    <a:pt x="39039" y="274751"/>
                  </a:lnTo>
                  <a:lnTo>
                    <a:pt x="43611" y="227609"/>
                  </a:lnTo>
                  <a:lnTo>
                    <a:pt x="57200" y="182778"/>
                  </a:lnTo>
                  <a:lnTo>
                    <a:pt x="78803" y="142417"/>
                  </a:lnTo>
                  <a:lnTo>
                    <a:pt x="107556" y="107416"/>
                  </a:lnTo>
                  <a:lnTo>
                    <a:pt x="142557" y="78625"/>
                  </a:lnTo>
                  <a:lnTo>
                    <a:pt x="182930" y="56946"/>
                  </a:lnTo>
                  <a:lnTo>
                    <a:pt x="227812" y="43268"/>
                  </a:lnTo>
                  <a:lnTo>
                    <a:pt x="276313" y="38442"/>
                  </a:lnTo>
                  <a:lnTo>
                    <a:pt x="324764" y="43129"/>
                  </a:lnTo>
                  <a:lnTo>
                    <a:pt x="369633" y="56730"/>
                  </a:lnTo>
                  <a:lnTo>
                    <a:pt x="410019" y="78397"/>
                  </a:lnTo>
                  <a:lnTo>
                    <a:pt x="445033" y="107213"/>
                  </a:lnTo>
                  <a:lnTo>
                    <a:pt x="473786" y="142278"/>
                  </a:lnTo>
                  <a:lnTo>
                    <a:pt x="495376" y="182714"/>
                  </a:lnTo>
                  <a:lnTo>
                    <a:pt x="508939" y="227622"/>
                  </a:lnTo>
                  <a:lnTo>
                    <a:pt x="513549" y="276110"/>
                  </a:lnTo>
                  <a:lnTo>
                    <a:pt x="513549" y="136093"/>
                  </a:lnTo>
                  <a:lnTo>
                    <a:pt x="477913" y="86804"/>
                  </a:lnTo>
                  <a:lnTo>
                    <a:pt x="446582" y="57886"/>
                  </a:lnTo>
                  <a:lnTo>
                    <a:pt x="404774" y="30949"/>
                  </a:lnTo>
                  <a:lnTo>
                    <a:pt x="359498" y="12344"/>
                  </a:lnTo>
                  <a:lnTo>
                    <a:pt x="312064" y="2032"/>
                  </a:lnTo>
                  <a:lnTo>
                    <a:pt x="263753" y="0"/>
                  </a:lnTo>
                  <a:lnTo>
                    <a:pt x="215874" y="6197"/>
                  </a:lnTo>
                  <a:lnTo>
                    <a:pt x="169697" y="20586"/>
                  </a:lnTo>
                  <a:lnTo>
                    <a:pt x="126555" y="43154"/>
                  </a:lnTo>
                  <a:lnTo>
                    <a:pt x="87706" y="73837"/>
                  </a:lnTo>
                  <a:lnTo>
                    <a:pt x="56616" y="108813"/>
                  </a:lnTo>
                  <a:lnTo>
                    <a:pt x="32219" y="147231"/>
                  </a:lnTo>
                  <a:lnTo>
                    <a:pt x="14605" y="188239"/>
                  </a:lnTo>
                  <a:lnTo>
                    <a:pt x="3835" y="231025"/>
                  </a:lnTo>
                  <a:lnTo>
                    <a:pt x="0" y="274751"/>
                  </a:lnTo>
                  <a:lnTo>
                    <a:pt x="3175" y="318554"/>
                  </a:lnTo>
                  <a:lnTo>
                    <a:pt x="13436" y="361632"/>
                  </a:lnTo>
                  <a:lnTo>
                    <a:pt x="30861" y="403148"/>
                  </a:lnTo>
                  <a:lnTo>
                    <a:pt x="55537" y="442239"/>
                  </a:lnTo>
                  <a:lnTo>
                    <a:pt x="88912" y="479640"/>
                  </a:lnTo>
                  <a:lnTo>
                    <a:pt x="127190" y="509663"/>
                  </a:lnTo>
                  <a:lnTo>
                    <a:pt x="170281" y="532117"/>
                  </a:lnTo>
                  <a:lnTo>
                    <a:pt x="218084" y="546811"/>
                  </a:lnTo>
                  <a:lnTo>
                    <a:pt x="266941" y="553097"/>
                  </a:lnTo>
                  <a:lnTo>
                    <a:pt x="313867" y="550964"/>
                  </a:lnTo>
                  <a:lnTo>
                    <a:pt x="358648" y="540931"/>
                  </a:lnTo>
                  <a:lnTo>
                    <a:pt x="401066" y="523544"/>
                  </a:lnTo>
                  <a:lnTo>
                    <a:pt x="417360" y="513626"/>
                  </a:lnTo>
                  <a:lnTo>
                    <a:pt x="440880" y="499313"/>
                  </a:lnTo>
                  <a:lnTo>
                    <a:pt x="461746" y="510184"/>
                  </a:lnTo>
                  <a:lnTo>
                    <a:pt x="478815" y="528955"/>
                  </a:lnTo>
                  <a:lnTo>
                    <a:pt x="497878" y="538505"/>
                  </a:lnTo>
                  <a:lnTo>
                    <a:pt x="524751" y="521690"/>
                  </a:lnTo>
                  <a:lnTo>
                    <a:pt x="535876" y="499313"/>
                  </a:lnTo>
                  <a:lnTo>
                    <a:pt x="537616" y="495808"/>
                  </a:lnTo>
                  <a:lnTo>
                    <a:pt x="527672" y="477977"/>
                  </a:lnTo>
                  <a:lnTo>
                    <a:pt x="509905" y="462064"/>
                  </a:lnTo>
                  <a:lnTo>
                    <a:pt x="499300" y="441960"/>
                  </a:lnTo>
                  <a:lnTo>
                    <a:pt x="527316" y="392747"/>
                  </a:lnTo>
                  <a:lnTo>
                    <a:pt x="544753" y="343369"/>
                  </a:lnTo>
                  <a:lnTo>
                    <a:pt x="552538" y="294589"/>
                  </a:lnTo>
                  <a:close/>
                </a:path>
                <a:path w="843280" h="841375">
                  <a:moveTo>
                    <a:pt x="843241" y="772629"/>
                  </a:moveTo>
                  <a:lnTo>
                    <a:pt x="601573" y="510616"/>
                  </a:lnTo>
                  <a:lnTo>
                    <a:pt x="573874" y="494207"/>
                  </a:lnTo>
                  <a:lnTo>
                    <a:pt x="562597" y="500849"/>
                  </a:lnTo>
                  <a:lnTo>
                    <a:pt x="549465" y="517359"/>
                  </a:lnTo>
                  <a:lnTo>
                    <a:pt x="542925" y="525932"/>
                  </a:lnTo>
                  <a:lnTo>
                    <a:pt x="535609" y="534009"/>
                  </a:lnTo>
                  <a:lnTo>
                    <a:pt x="527672" y="541502"/>
                  </a:lnTo>
                  <a:lnTo>
                    <a:pt x="500786" y="563600"/>
                  </a:lnTo>
                  <a:lnTo>
                    <a:pt x="494068" y="575678"/>
                  </a:lnTo>
                  <a:lnTo>
                    <a:pt x="499059" y="588797"/>
                  </a:lnTo>
                  <a:lnTo>
                    <a:pt x="515658" y="607225"/>
                  </a:lnTo>
                  <a:lnTo>
                    <a:pt x="721169" y="813066"/>
                  </a:lnTo>
                  <a:lnTo>
                    <a:pt x="732447" y="825017"/>
                  </a:lnTo>
                  <a:lnTo>
                    <a:pt x="744626" y="835914"/>
                  </a:lnTo>
                  <a:lnTo>
                    <a:pt x="758228" y="841298"/>
                  </a:lnTo>
                  <a:lnTo>
                    <a:pt x="773811" y="836714"/>
                  </a:lnTo>
                  <a:lnTo>
                    <a:pt x="792911" y="822121"/>
                  </a:lnTo>
                  <a:lnTo>
                    <a:pt x="810488" y="805700"/>
                  </a:lnTo>
                  <a:lnTo>
                    <a:pt x="843241" y="772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29431" y="5352868"/>
              <a:ext cx="410466" cy="411507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5204380" y="4672775"/>
            <a:ext cx="902335" cy="470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21590" defTabSz="914400" eaLnBrk="1" fontAlgn="auto" latinLnBrk="0" hangingPunct="1">
              <a:lnSpc>
                <a:spcPct val="1006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Financial Prudence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DCM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SHRIRAM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LTD.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669980" y="4548770"/>
            <a:ext cx="1069975" cy="692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154" marR="215265" lvl="0" indent="0" algn="ctr" defTabSz="914400" eaLnBrk="1" fontAlgn="auto" latinLnBrk="0" hangingPunct="1">
              <a:lnSpc>
                <a:spcPct val="1006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Strong </a:t>
            </a:r>
            <a:r>
              <a:rPr kumimoji="0" sz="14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ESG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Framework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421764" y="4672775"/>
            <a:ext cx="641350" cy="4705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" marR="5080" lvl="0" indent="-34290" defTabSz="914400" eaLnBrk="1" fontAlgn="auto" latinLnBrk="0" hangingPunct="1">
              <a:lnSpc>
                <a:spcPct val="10069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50" b="1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Digital </a:t>
            </a:r>
            <a:r>
              <a:rPr kumimoji="0" sz="145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Focus</a:t>
            </a: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6" name="object 24">
            <a:extLst>
              <a:ext uri="{FF2B5EF4-FFF2-40B4-BE49-F238E27FC236}">
                <a16:creationId xmlns:a16="http://schemas.microsoft.com/office/drawing/2014/main" id="{04AABC89-BD89-444F-B3AB-3BF55B8E6DB9}"/>
              </a:ext>
            </a:extLst>
          </p:cNvPr>
          <p:cNvSpPr txBox="1">
            <a:spLocks/>
          </p:cNvSpPr>
          <p:nvPr/>
        </p:nvSpPr>
        <p:spPr>
          <a:xfrm>
            <a:off x="13868400" y="7661163"/>
            <a:ext cx="515363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15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779769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693" y="484619"/>
                </a:lnTo>
                <a:lnTo>
                  <a:pt x="155257" y="480949"/>
                </a:lnTo>
                <a:lnTo>
                  <a:pt x="49949" y="374675"/>
                </a:lnTo>
                <a:lnTo>
                  <a:pt x="156184" y="269405"/>
                </a:lnTo>
                <a:lnTo>
                  <a:pt x="161696" y="265785"/>
                </a:lnTo>
                <a:lnTo>
                  <a:pt x="167970" y="264604"/>
                </a:lnTo>
                <a:lnTo>
                  <a:pt x="174205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10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48" y="217563"/>
                </a:lnTo>
                <a:lnTo>
                  <a:pt x="159245" y="219265"/>
                </a:lnTo>
                <a:lnTo>
                  <a:pt x="151409" y="224434"/>
                </a:lnTo>
                <a:lnTo>
                  <a:pt x="0" y="374497"/>
                </a:lnTo>
                <a:lnTo>
                  <a:pt x="109131" y="484670"/>
                </a:lnTo>
                <a:lnTo>
                  <a:pt x="150012" y="525907"/>
                </a:lnTo>
                <a:lnTo>
                  <a:pt x="157848" y="531114"/>
                </a:lnTo>
                <a:lnTo>
                  <a:pt x="166763" y="532866"/>
                </a:lnTo>
                <a:lnTo>
                  <a:pt x="175679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16" y="496798"/>
                </a:moveTo>
                <a:lnTo>
                  <a:pt x="433971" y="468287"/>
                </a:lnTo>
                <a:lnTo>
                  <a:pt x="295452" y="467677"/>
                </a:lnTo>
                <a:lnTo>
                  <a:pt x="266915" y="495973"/>
                </a:lnTo>
                <a:lnTo>
                  <a:pt x="462216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44" y="118046"/>
                </a:lnTo>
                <a:lnTo>
                  <a:pt x="483844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78002" y="291033"/>
                </a:lnTo>
                <a:lnTo>
                  <a:pt x="365455" y="303517"/>
                </a:lnTo>
                <a:lnTo>
                  <a:pt x="352945" y="290969"/>
                </a:lnTo>
                <a:lnTo>
                  <a:pt x="253288" y="190322"/>
                </a:lnTo>
                <a:lnTo>
                  <a:pt x="249428" y="184454"/>
                </a:lnTo>
                <a:lnTo>
                  <a:pt x="248170" y="177787"/>
                </a:lnTo>
                <a:lnTo>
                  <a:pt x="249491" y="171119"/>
                </a:lnTo>
                <a:lnTo>
                  <a:pt x="253390" y="165277"/>
                </a:lnTo>
                <a:lnTo>
                  <a:pt x="366623" y="53174"/>
                </a:lnTo>
                <a:lnTo>
                  <a:pt x="478764" y="166306"/>
                </a:lnTo>
                <a:lnTo>
                  <a:pt x="482587" y="172161"/>
                </a:lnTo>
                <a:lnTo>
                  <a:pt x="483844" y="178828"/>
                </a:lnTo>
                <a:lnTo>
                  <a:pt x="483844" y="118046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00164" y="291033"/>
                </a:lnTo>
                <a:lnTo>
                  <a:pt x="365175" y="356679"/>
                </a:lnTo>
                <a:lnTo>
                  <a:pt x="418858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55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056" y="486384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535" y="271157"/>
                </a:lnTo>
                <a:lnTo>
                  <a:pt x="557034" y="267538"/>
                </a:lnTo>
                <a:lnTo>
                  <a:pt x="563283" y="266344"/>
                </a:lnTo>
                <a:lnTo>
                  <a:pt x="569531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55"/>
                </a:lnTo>
                <a:lnTo>
                  <a:pt x="619874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499" y="219354"/>
                </a:lnTo>
                <a:lnTo>
                  <a:pt x="554583" y="221030"/>
                </a:lnTo>
                <a:lnTo>
                  <a:pt x="546684" y="226187"/>
                </a:lnTo>
                <a:lnTo>
                  <a:pt x="501256" y="271259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199" y="532879"/>
                </a:lnTo>
                <a:lnTo>
                  <a:pt x="562114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993737" y="900654"/>
            <a:ext cx="2302510" cy="257175"/>
            <a:chOff x="11993737" y="900654"/>
            <a:chExt cx="2302510" cy="257175"/>
          </a:xfrm>
        </p:grpSpPr>
        <p:sp>
          <p:nvSpPr>
            <p:cNvPr id="5" name="object 5"/>
            <p:cNvSpPr/>
            <p:nvPr/>
          </p:nvSpPr>
          <p:spPr>
            <a:xfrm>
              <a:off x="11993740" y="1130376"/>
              <a:ext cx="2302510" cy="27940"/>
            </a:xfrm>
            <a:custGeom>
              <a:avLst/>
              <a:gdLst/>
              <a:ahLst/>
              <a:cxnLst/>
              <a:rect l="l" t="t" r="r" b="b"/>
              <a:pathLst>
                <a:path w="2302509" h="27940">
                  <a:moveTo>
                    <a:pt x="2302306" y="0"/>
                  </a:moveTo>
                  <a:lnTo>
                    <a:pt x="0" y="0"/>
                  </a:lnTo>
                  <a:lnTo>
                    <a:pt x="0" y="27406"/>
                  </a:lnTo>
                  <a:lnTo>
                    <a:pt x="2302306" y="27406"/>
                  </a:lnTo>
                  <a:lnTo>
                    <a:pt x="2302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3737" y="901603"/>
              <a:ext cx="196329" cy="1897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19754" y="900654"/>
              <a:ext cx="206209" cy="1917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64776" y="901260"/>
              <a:ext cx="242849" cy="1904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28711" y="900654"/>
              <a:ext cx="194602" cy="1917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50171" y="901409"/>
              <a:ext cx="191363" cy="1902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78585" y="901382"/>
              <a:ext cx="198907" cy="1902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497192" y="900734"/>
              <a:ext cx="799465" cy="192405"/>
            </a:xfrm>
            <a:custGeom>
              <a:avLst/>
              <a:gdLst/>
              <a:ahLst/>
              <a:cxnLst/>
              <a:rect l="l" t="t" r="r" b="b"/>
              <a:pathLst>
                <a:path w="799465" h="192405">
                  <a:moveTo>
                    <a:pt x="50622" y="6616"/>
                  </a:moveTo>
                  <a:lnTo>
                    <a:pt x="44970" y="1155"/>
                  </a:lnTo>
                  <a:lnTo>
                    <a:pt x="6489" y="990"/>
                  </a:lnTo>
                  <a:lnTo>
                    <a:pt x="850" y="6400"/>
                  </a:lnTo>
                  <a:lnTo>
                    <a:pt x="800" y="13411"/>
                  </a:lnTo>
                  <a:lnTo>
                    <a:pt x="0" y="184950"/>
                  </a:lnTo>
                  <a:lnTo>
                    <a:pt x="5676" y="190398"/>
                  </a:lnTo>
                  <a:lnTo>
                    <a:pt x="44107" y="190614"/>
                  </a:lnTo>
                  <a:lnTo>
                    <a:pt x="49822" y="184937"/>
                  </a:lnTo>
                  <a:lnTo>
                    <a:pt x="50622" y="6616"/>
                  </a:lnTo>
                  <a:close/>
                </a:path>
                <a:path w="799465" h="192405">
                  <a:moveTo>
                    <a:pt x="286626" y="185508"/>
                  </a:moveTo>
                  <a:lnTo>
                    <a:pt x="258457" y="140182"/>
                  </a:lnTo>
                  <a:lnTo>
                    <a:pt x="228523" y="109512"/>
                  </a:lnTo>
                  <a:lnTo>
                    <a:pt x="247853" y="103886"/>
                  </a:lnTo>
                  <a:lnTo>
                    <a:pt x="263740" y="94488"/>
                  </a:lnTo>
                  <a:lnTo>
                    <a:pt x="271983" y="83883"/>
                  </a:lnTo>
                  <a:lnTo>
                    <a:pt x="274523" y="80619"/>
                  </a:lnTo>
                  <a:lnTo>
                    <a:pt x="273786" y="38201"/>
                  </a:lnTo>
                  <a:lnTo>
                    <a:pt x="237185" y="5397"/>
                  </a:lnTo>
                  <a:lnTo>
                    <a:pt x="228701" y="4089"/>
                  </a:lnTo>
                  <a:lnTo>
                    <a:pt x="228701" y="61328"/>
                  </a:lnTo>
                  <a:lnTo>
                    <a:pt x="225437" y="72148"/>
                  </a:lnTo>
                  <a:lnTo>
                    <a:pt x="217157" y="79121"/>
                  </a:lnTo>
                  <a:lnTo>
                    <a:pt x="206032" y="82829"/>
                  </a:lnTo>
                  <a:lnTo>
                    <a:pt x="194259" y="83883"/>
                  </a:lnTo>
                  <a:lnTo>
                    <a:pt x="137960" y="83616"/>
                  </a:lnTo>
                  <a:lnTo>
                    <a:pt x="138188" y="38201"/>
                  </a:lnTo>
                  <a:lnTo>
                    <a:pt x="194475" y="38442"/>
                  </a:lnTo>
                  <a:lnTo>
                    <a:pt x="206235" y="39598"/>
                  </a:lnTo>
                  <a:lnTo>
                    <a:pt x="217309" y="43408"/>
                  </a:lnTo>
                  <a:lnTo>
                    <a:pt x="225513" y="50444"/>
                  </a:lnTo>
                  <a:lnTo>
                    <a:pt x="228701" y="61328"/>
                  </a:lnTo>
                  <a:lnTo>
                    <a:pt x="228701" y="4089"/>
                  </a:lnTo>
                  <a:lnTo>
                    <a:pt x="209715" y="1143"/>
                  </a:lnTo>
                  <a:lnTo>
                    <a:pt x="93929" y="647"/>
                  </a:lnTo>
                  <a:lnTo>
                    <a:pt x="88480" y="6032"/>
                  </a:lnTo>
                  <a:lnTo>
                    <a:pt x="88468" y="17399"/>
                  </a:lnTo>
                  <a:lnTo>
                    <a:pt x="87757" y="177571"/>
                  </a:lnTo>
                  <a:lnTo>
                    <a:pt x="87757" y="184353"/>
                  </a:lnTo>
                  <a:lnTo>
                    <a:pt x="93345" y="190080"/>
                  </a:lnTo>
                  <a:lnTo>
                    <a:pt x="132054" y="190220"/>
                  </a:lnTo>
                  <a:lnTo>
                    <a:pt x="137490" y="184581"/>
                  </a:lnTo>
                  <a:lnTo>
                    <a:pt x="137566" y="177571"/>
                  </a:lnTo>
                  <a:lnTo>
                    <a:pt x="137756" y="120954"/>
                  </a:lnTo>
                  <a:lnTo>
                    <a:pt x="170040" y="121145"/>
                  </a:lnTo>
                  <a:lnTo>
                    <a:pt x="203504" y="142951"/>
                  </a:lnTo>
                  <a:lnTo>
                    <a:pt x="225831" y="178257"/>
                  </a:lnTo>
                  <a:lnTo>
                    <a:pt x="230073" y="185356"/>
                  </a:lnTo>
                  <a:lnTo>
                    <a:pt x="239255" y="190665"/>
                  </a:lnTo>
                  <a:lnTo>
                    <a:pt x="246037" y="190766"/>
                  </a:lnTo>
                  <a:lnTo>
                    <a:pt x="277647" y="190906"/>
                  </a:lnTo>
                  <a:lnTo>
                    <a:pt x="284721" y="190906"/>
                  </a:lnTo>
                  <a:lnTo>
                    <a:pt x="286626" y="185508"/>
                  </a:lnTo>
                  <a:close/>
                </a:path>
                <a:path w="799465" h="192405">
                  <a:moveTo>
                    <a:pt x="537654" y="186601"/>
                  </a:moveTo>
                  <a:lnTo>
                    <a:pt x="521169" y="145211"/>
                  </a:lnTo>
                  <a:lnTo>
                    <a:pt x="506120" y="107454"/>
                  </a:lnTo>
                  <a:lnTo>
                    <a:pt x="478282" y="37617"/>
                  </a:lnTo>
                  <a:lnTo>
                    <a:pt x="468477" y="13030"/>
                  </a:lnTo>
                  <a:lnTo>
                    <a:pt x="466991" y="9232"/>
                  </a:lnTo>
                  <a:lnTo>
                    <a:pt x="464019" y="6032"/>
                  </a:lnTo>
                  <a:lnTo>
                    <a:pt x="460641" y="3733"/>
                  </a:lnTo>
                  <a:lnTo>
                    <a:pt x="458482" y="1447"/>
                  </a:lnTo>
                  <a:lnTo>
                    <a:pt x="456285" y="393"/>
                  </a:lnTo>
                  <a:lnTo>
                    <a:pt x="456285" y="107454"/>
                  </a:lnTo>
                  <a:lnTo>
                    <a:pt x="385089" y="107454"/>
                  </a:lnTo>
                  <a:lnTo>
                    <a:pt x="412788" y="37617"/>
                  </a:lnTo>
                  <a:lnTo>
                    <a:pt x="428459" y="37617"/>
                  </a:lnTo>
                  <a:lnTo>
                    <a:pt x="456285" y="107454"/>
                  </a:lnTo>
                  <a:lnTo>
                    <a:pt x="456285" y="393"/>
                  </a:lnTo>
                  <a:lnTo>
                    <a:pt x="455752" y="127"/>
                  </a:lnTo>
                  <a:lnTo>
                    <a:pt x="451789" y="127"/>
                  </a:lnTo>
                  <a:lnTo>
                    <a:pt x="451789" y="0"/>
                  </a:lnTo>
                  <a:lnTo>
                    <a:pt x="389940" y="0"/>
                  </a:lnTo>
                  <a:lnTo>
                    <a:pt x="389851" y="127"/>
                  </a:lnTo>
                  <a:lnTo>
                    <a:pt x="386905" y="127"/>
                  </a:lnTo>
                  <a:lnTo>
                    <a:pt x="384721" y="1028"/>
                  </a:lnTo>
                  <a:lnTo>
                    <a:pt x="382854" y="2349"/>
                  </a:lnTo>
                  <a:lnTo>
                    <a:pt x="378333" y="4546"/>
                  </a:lnTo>
                  <a:lnTo>
                    <a:pt x="374243" y="8293"/>
                  </a:lnTo>
                  <a:lnTo>
                    <a:pt x="372427" y="13030"/>
                  </a:lnTo>
                  <a:lnTo>
                    <a:pt x="305917" y="179781"/>
                  </a:lnTo>
                  <a:lnTo>
                    <a:pt x="303174" y="186601"/>
                  </a:lnTo>
                  <a:lnTo>
                    <a:pt x="306654" y="192138"/>
                  </a:lnTo>
                  <a:lnTo>
                    <a:pt x="338035" y="192265"/>
                  </a:lnTo>
                  <a:lnTo>
                    <a:pt x="339839" y="192265"/>
                  </a:lnTo>
                  <a:lnTo>
                    <a:pt x="341820" y="191871"/>
                  </a:lnTo>
                  <a:lnTo>
                    <a:pt x="343611" y="191147"/>
                  </a:lnTo>
                  <a:lnTo>
                    <a:pt x="349872" y="190093"/>
                  </a:lnTo>
                  <a:lnTo>
                    <a:pt x="355396" y="185293"/>
                  </a:lnTo>
                  <a:lnTo>
                    <a:pt x="356806" y="178917"/>
                  </a:lnTo>
                  <a:lnTo>
                    <a:pt x="370128" y="145211"/>
                  </a:lnTo>
                  <a:lnTo>
                    <a:pt x="471373" y="145211"/>
                  </a:lnTo>
                  <a:lnTo>
                    <a:pt x="485902" y="181622"/>
                  </a:lnTo>
                  <a:lnTo>
                    <a:pt x="487108" y="183451"/>
                  </a:lnTo>
                  <a:lnTo>
                    <a:pt x="488518" y="185026"/>
                  </a:lnTo>
                  <a:lnTo>
                    <a:pt x="490715" y="187871"/>
                  </a:lnTo>
                  <a:lnTo>
                    <a:pt x="493598" y="190398"/>
                  </a:lnTo>
                  <a:lnTo>
                    <a:pt x="497459" y="191236"/>
                  </a:lnTo>
                  <a:lnTo>
                    <a:pt x="499211" y="191909"/>
                  </a:lnTo>
                  <a:lnTo>
                    <a:pt x="501091" y="192265"/>
                  </a:lnTo>
                  <a:lnTo>
                    <a:pt x="534162" y="192138"/>
                  </a:lnTo>
                  <a:lnTo>
                    <a:pt x="537654" y="186601"/>
                  </a:lnTo>
                  <a:close/>
                </a:path>
                <a:path w="799465" h="192405">
                  <a:moveTo>
                    <a:pt x="798957" y="7302"/>
                  </a:moveTo>
                  <a:lnTo>
                    <a:pt x="793559" y="1587"/>
                  </a:lnTo>
                  <a:lnTo>
                    <a:pt x="725881" y="1308"/>
                  </a:lnTo>
                  <a:lnTo>
                    <a:pt x="719099" y="6946"/>
                  </a:lnTo>
                  <a:lnTo>
                    <a:pt x="716889" y="13703"/>
                  </a:lnTo>
                  <a:lnTo>
                    <a:pt x="677405" y="126390"/>
                  </a:lnTo>
                  <a:lnTo>
                    <a:pt x="636765" y="6565"/>
                  </a:lnTo>
                  <a:lnTo>
                    <a:pt x="630059" y="800"/>
                  </a:lnTo>
                  <a:lnTo>
                    <a:pt x="562432" y="571"/>
                  </a:lnTo>
                  <a:lnTo>
                    <a:pt x="556996" y="6210"/>
                  </a:lnTo>
                  <a:lnTo>
                    <a:pt x="556183" y="184289"/>
                  </a:lnTo>
                  <a:lnTo>
                    <a:pt x="561581" y="190017"/>
                  </a:lnTo>
                  <a:lnTo>
                    <a:pt x="599503" y="190169"/>
                  </a:lnTo>
                  <a:lnTo>
                    <a:pt x="604888" y="184492"/>
                  </a:lnTo>
                  <a:lnTo>
                    <a:pt x="605536" y="48412"/>
                  </a:lnTo>
                  <a:lnTo>
                    <a:pt x="651421" y="178511"/>
                  </a:lnTo>
                  <a:lnTo>
                    <a:pt x="653897" y="185000"/>
                  </a:lnTo>
                  <a:lnTo>
                    <a:pt x="660895" y="190474"/>
                  </a:lnTo>
                  <a:lnTo>
                    <a:pt x="667702" y="190474"/>
                  </a:lnTo>
                  <a:lnTo>
                    <a:pt x="693381" y="190576"/>
                  </a:lnTo>
                  <a:lnTo>
                    <a:pt x="700430" y="185216"/>
                  </a:lnTo>
                  <a:lnTo>
                    <a:pt x="702957" y="178752"/>
                  </a:lnTo>
                  <a:lnTo>
                    <a:pt x="750062" y="49034"/>
                  </a:lnTo>
                  <a:lnTo>
                    <a:pt x="749439" y="185115"/>
                  </a:lnTo>
                  <a:lnTo>
                    <a:pt x="754799" y="190868"/>
                  </a:lnTo>
                  <a:lnTo>
                    <a:pt x="792695" y="191008"/>
                  </a:lnTo>
                  <a:lnTo>
                    <a:pt x="798169" y="185369"/>
                  </a:lnTo>
                  <a:lnTo>
                    <a:pt x="798957" y="7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307185" y="1233562"/>
            <a:ext cx="753110" cy="177165"/>
            <a:chOff x="12307185" y="1233562"/>
            <a:chExt cx="753110" cy="177165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307185" y="1233562"/>
              <a:ext cx="128689" cy="1395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60015" y="1234686"/>
              <a:ext cx="367786" cy="1384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53007" y="1270921"/>
              <a:ext cx="89535" cy="1022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962051" y="1270921"/>
              <a:ext cx="97936" cy="13947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23890" y="1233558"/>
            <a:ext cx="858785" cy="13957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39644" y="275135"/>
            <a:ext cx="9376886" cy="1108165"/>
          </a:xfrm>
          <a:prstGeom prst="rect">
            <a:avLst/>
          </a:prstGeom>
        </p:spPr>
        <p:txBody>
          <a:bodyPr vert="horz" wrap="square" lIns="0" tIns="56048" rIns="0" bIns="0" rtlCol="0">
            <a:spAutoFit/>
          </a:bodyPr>
          <a:lstStyle/>
          <a:p>
            <a:pPr marL="94615">
              <a:lnSpc>
                <a:spcPts val="4120"/>
              </a:lnSpc>
              <a:spcBef>
                <a:spcPts val="130"/>
              </a:spcBef>
            </a:pPr>
            <a:r>
              <a:rPr b="0" dirty="0">
                <a:latin typeface="Arial MT"/>
                <a:cs typeface="Arial MT"/>
              </a:rPr>
              <a:t>ESG</a:t>
            </a:r>
            <a:r>
              <a:rPr b="0" spc="85" dirty="0">
                <a:latin typeface="Arial MT"/>
                <a:cs typeface="Arial MT"/>
              </a:rPr>
              <a:t> </a:t>
            </a:r>
            <a:r>
              <a:rPr b="0" spc="225" dirty="0">
                <a:latin typeface="Arial MT"/>
                <a:cs typeface="Arial MT"/>
              </a:rPr>
              <a:t>-</a:t>
            </a:r>
          </a:p>
          <a:p>
            <a:pPr marL="94615">
              <a:lnSpc>
                <a:spcPts val="4120"/>
              </a:lnSpc>
            </a:pPr>
            <a:r>
              <a:rPr spc="145" dirty="0"/>
              <a:t>VALUE</a:t>
            </a:r>
            <a:r>
              <a:rPr spc="90" dirty="0"/>
              <a:t> </a:t>
            </a:r>
            <a:r>
              <a:rPr spc="150" dirty="0"/>
              <a:t>CREATION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31242" y="1972409"/>
            <a:ext cx="2289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Natural</a:t>
            </a:r>
            <a:r>
              <a:rPr kumimoji="0" sz="2400" b="1" i="0" u="none" strike="noStrike" kern="0" cap="none" spc="3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Capital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2512" y="1878514"/>
            <a:ext cx="620395" cy="620395"/>
            <a:chOff x="362512" y="1878514"/>
            <a:chExt cx="620395" cy="620395"/>
          </a:xfrm>
        </p:grpSpPr>
        <p:sp>
          <p:nvSpPr>
            <p:cNvPr id="23" name="object 23"/>
            <p:cNvSpPr/>
            <p:nvPr/>
          </p:nvSpPr>
          <p:spPr>
            <a:xfrm>
              <a:off x="362512" y="1878514"/>
              <a:ext cx="620395" cy="620395"/>
            </a:xfrm>
            <a:custGeom>
              <a:avLst/>
              <a:gdLst/>
              <a:ahLst/>
              <a:cxnLst/>
              <a:rect l="l" t="t" r="r" b="b"/>
              <a:pathLst>
                <a:path w="620394" h="620394">
                  <a:moveTo>
                    <a:pt x="310134" y="0"/>
                  </a:moveTo>
                  <a:lnTo>
                    <a:pt x="264304" y="3362"/>
                  </a:lnTo>
                  <a:lnTo>
                    <a:pt x="220562" y="13130"/>
                  </a:lnTo>
                  <a:lnTo>
                    <a:pt x="179388" y="28824"/>
                  </a:lnTo>
                  <a:lnTo>
                    <a:pt x="141261" y="49963"/>
                  </a:lnTo>
                  <a:lnTo>
                    <a:pt x="106662" y="76069"/>
                  </a:lnTo>
                  <a:lnTo>
                    <a:pt x="76069" y="106662"/>
                  </a:lnTo>
                  <a:lnTo>
                    <a:pt x="49963" y="141261"/>
                  </a:lnTo>
                  <a:lnTo>
                    <a:pt x="28824" y="179388"/>
                  </a:lnTo>
                  <a:lnTo>
                    <a:pt x="13130" y="220562"/>
                  </a:lnTo>
                  <a:lnTo>
                    <a:pt x="3362" y="264304"/>
                  </a:lnTo>
                  <a:lnTo>
                    <a:pt x="0" y="310134"/>
                  </a:lnTo>
                  <a:lnTo>
                    <a:pt x="3362" y="355963"/>
                  </a:lnTo>
                  <a:lnTo>
                    <a:pt x="13130" y="399705"/>
                  </a:lnTo>
                  <a:lnTo>
                    <a:pt x="28824" y="440879"/>
                  </a:lnTo>
                  <a:lnTo>
                    <a:pt x="49963" y="479006"/>
                  </a:lnTo>
                  <a:lnTo>
                    <a:pt x="76069" y="513605"/>
                  </a:lnTo>
                  <a:lnTo>
                    <a:pt x="106662" y="544198"/>
                  </a:lnTo>
                  <a:lnTo>
                    <a:pt x="141261" y="570304"/>
                  </a:lnTo>
                  <a:lnTo>
                    <a:pt x="179388" y="591443"/>
                  </a:lnTo>
                  <a:lnTo>
                    <a:pt x="220562" y="607137"/>
                  </a:lnTo>
                  <a:lnTo>
                    <a:pt x="264304" y="616905"/>
                  </a:lnTo>
                  <a:lnTo>
                    <a:pt x="310134" y="620268"/>
                  </a:lnTo>
                  <a:lnTo>
                    <a:pt x="355963" y="616905"/>
                  </a:lnTo>
                  <a:lnTo>
                    <a:pt x="399705" y="607137"/>
                  </a:lnTo>
                  <a:lnTo>
                    <a:pt x="440879" y="591443"/>
                  </a:lnTo>
                  <a:lnTo>
                    <a:pt x="479006" y="570304"/>
                  </a:lnTo>
                  <a:lnTo>
                    <a:pt x="513605" y="544198"/>
                  </a:lnTo>
                  <a:lnTo>
                    <a:pt x="544198" y="513605"/>
                  </a:lnTo>
                  <a:lnTo>
                    <a:pt x="570304" y="479006"/>
                  </a:lnTo>
                  <a:lnTo>
                    <a:pt x="591443" y="440879"/>
                  </a:lnTo>
                  <a:lnTo>
                    <a:pt x="607137" y="399705"/>
                  </a:lnTo>
                  <a:lnTo>
                    <a:pt x="616905" y="355963"/>
                  </a:lnTo>
                  <a:lnTo>
                    <a:pt x="620268" y="310134"/>
                  </a:lnTo>
                  <a:lnTo>
                    <a:pt x="616905" y="264304"/>
                  </a:lnTo>
                  <a:lnTo>
                    <a:pt x="607137" y="220562"/>
                  </a:lnTo>
                  <a:lnTo>
                    <a:pt x="591443" y="179388"/>
                  </a:lnTo>
                  <a:lnTo>
                    <a:pt x="570304" y="141261"/>
                  </a:lnTo>
                  <a:lnTo>
                    <a:pt x="544198" y="106662"/>
                  </a:lnTo>
                  <a:lnTo>
                    <a:pt x="513605" y="76069"/>
                  </a:lnTo>
                  <a:lnTo>
                    <a:pt x="479006" y="49963"/>
                  </a:lnTo>
                  <a:lnTo>
                    <a:pt x="440879" y="28824"/>
                  </a:lnTo>
                  <a:lnTo>
                    <a:pt x="399705" y="13130"/>
                  </a:lnTo>
                  <a:lnTo>
                    <a:pt x="355963" y="3362"/>
                  </a:lnTo>
                  <a:lnTo>
                    <a:pt x="3101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05095" y="1921097"/>
              <a:ext cx="535305" cy="535305"/>
            </a:xfrm>
            <a:custGeom>
              <a:avLst/>
              <a:gdLst/>
              <a:ahLst/>
              <a:cxnLst/>
              <a:rect l="l" t="t" r="r" b="b"/>
              <a:pathLst>
                <a:path w="535305" h="535305">
                  <a:moveTo>
                    <a:pt x="267550" y="0"/>
                  </a:moveTo>
                  <a:lnTo>
                    <a:pt x="219458" y="4310"/>
                  </a:lnTo>
                  <a:lnTo>
                    <a:pt x="174193" y="16738"/>
                  </a:lnTo>
                  <a:lnTo>
                    <a:pt x="132512" y="36528"/>
                  </a:lnTo>
                  <a:lnTo>
                    <a:pt x="95171" y="62924"/>
                  </a:lnTo>
                  <a:lnTo>
                    <a:pt x="62924" y="95171"/>
                  </a:lnTo>
                  <a:lnTo>
                    <a:pt x="36528" y="132512"/>
                  </a:lnTo>
                  <a:lnTo>
                    <a:pt x="16738" y="174193"/>
                  </a:lnTo>
                  <a:lnTo>
                    <a:pt x="4310" y="219458"/>
                  </a:lnTo>
                  <a:lnTo>
                    <a:pt x="0" y="267550"/>
                  </a:lnTo>
                  <a:lnTo>
                    <a:pt x="4310" y="315643"/>
                  </a:lnTo>
                  <a:lnTo>
                    <a:pt x="16738" y="360908"/>
                  </a:lnTo>
                  <a:lnTo>
                    <a:pt x="36528" y="402589"/>
                  </a:lnTo>
                  <a:lnTo>
                    <a:pt x="62924" y="439930"/>
                  </a:lnTo>
                  <a:lnTo>
                    <a:pt x="95171" y="472177"/>
                  </a:lnTo>
                  <a:lnTo>
                    <a:pt x="132512" y="498573"/>
                  </a:lnTo>
                  <a:lnTo>
                    <a:pt x="174193" y="518363"/>
                  </a:lnTo>
                  <a:lnTo>
                    <a:pt x="219458" y="530791"/>
                  </a:lnTo>
                  <a:lnTo>
                    <a:pt x="267550" y="535101"/>
                  </a:lnTo>
                  <a:lnTo>
                    <a:pt x="315643" y="530791"/>
                  </a:lnTo>
                  <a:lnTo>
                    <a:pt x="360908" y="518363"/>
                  </a:lnTo>
                  <a:lnTo>
                    <a:pt x="402589" y="498573"/>
                  </a:lnTo>
                  <a:lnTo>
                    <a:pt x="439930" y="472177"/>
                  </a:lnTo>
                  <a:lnTo>
                    <a:pt x="472177" y="439930"/>
                  </a:lnTo>
                  <a:lnTo>
                    <a:pt x="498573" y="402589"/>
                  </a:lnTo>
                  <a:lnTo>
                    <a:pt x="518363" y="360908"/>
                  </a:lnTo>
                  <a:lnTo>
                    <a:pt x="530791" y="315643"/>
                  </a:lnTo>
                  <a:lnTo>
                    <a:pt x="535101" y="267550"/>
                  </a:lnTo>
                  <a:lnTo>
                    <a:pt x="530791" y="219458"/>
                  </a:lnTo>
                  <a:lnTo>
                    <a:pt x="518363" y="174193"/>
                  </a:lnTo>
                  <a:lnTo>
                    <a:pt x="498573" y="132512"/>
                  </a:lnTo>
                  <a:lnTo>
                    <a:pt x="472177" y="95171"/>
                  </a:lnTo>
                  <a:lnTo>
                    <a:pt x="439930" y="62924"/>
                  </a:lnTo>
                  <a:lnTo>
                    <a:pt x="402589" y="36528"/>
                  </a:lnTo>
                  <a:lnTo>
                    <a:pt x="360908" y="16738"/>
                  </a:lnTo>
                  <a:lnTo>
                    <a:pt x="315643" y="431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94656" y="2226470"/>
              <a:ext cx="356235" cy="137160"/>
            </a:xfrm>
            <a:custGeom>
              <a:avLst/>
              <a:gdLst/>
              <a:ahLst/>
              <a:cxnLst/>
              <a:rect l="l" t="t" r="r" b="b"/>
              <a:pathLst>
                <a:path w="356234" h="137160">
                  <a:moveTo>
                    <a:pt x="51017" y="0"/>
                  </a:moveTo>
                  <a:lnTo>
                    <a:pt x="3289" y="66"/>
                  </a:lnTo>
                  <a:lnTo>
                    <a:pt x="115" y="3190"/>
                  </a:lnTo>
                  <a:lnTo>
                    <a:pt x="0" y="133568"/>
                  </a:lnTo>
                  <a:lnTo>
                    <a:pt x="3441" y="136858"/>
                  </a:lnTo>
                  <a:lnTo>
                    <a:pt x="37363" y="136908"/>
                  </a:lnTo>
                  <a:lnTo>
                    <a:pt x="71437" y="136858"/>
                  </a:lnTo>
                  <a:lnTo>
                    <a:pt x="74411" y="133859"/>
                  </a:lnTo>
                  <a:lnTo>
                    <a:pt x="74530" y="133225"/>
                  </a:lnTo>
                  <a:lnTo>
                    <a:pt x="74645" y="123954"/>
                  </a:lnTo>
                  <a:lnTo>
                    <a:pt x="74641" y="120386"/>
                  </a:lnTo>
                  <a:lnTo>
                    <a:pt x="56235" y="120386"/>
                  </a:lnTo>
                  <a:lnTo>
                    <a:pt x="54709" y="120170"/>
                  </a:lnTo>
                  <a:lnTo>
                    <a:pt x="45897" y="120170"/>
                  </a:lnTo>
                  <a:lnTo>
                    <a:pt x="45761" y="119941"/>
                  </a:lnTo>
                  <a:lnTo>
                    <a:pt x="18618" y="119941"/>
                  </a:lnTo>
                  <a:lnTo>
                    <a:pt x="16941" y="119179"/>
                  </a:lnTo>
                  <a:lnTo>
                    <a:pt x="17067" y="93360"/>
                  </a:lnTo>
                  <a:lnTo>
                    <a:pt x="16979" y="18075"/>
                  </a:lnTo>
                  <a:lnTo>
                    <a:pt x="18211" y="16970"/>
                  </a:lnTo>
                  <a:lnTo>
                    <a:pt x="54667" y="16970"/>
                  </a:lnTo>
                  <a:lnTo>
                    <a:pt x="56769" y="16906"/>
                  </a:lnTo>
                  <a:lnTo>
                    <a:pt x="74612" y="16906"/>
                  </a:lnTo>
                  <a:lnTo>
                    <a:pt x="74510" y="3190"/>
                  </a:lnTo>
                  <a:lnTo>
                    <a:pt x="71412" y="41"/>
                  </a:lnTo>
                  <a:lnTo>
                    <a:pt x="51017" y="0"/>
                  </a:lnTo>
                  <a:close/>
                </a:path>
                <a:path w="356234" h="137160">
                  <a:moveTo>
                    <a:pt x="160606" y="112296"/>
                  </a:moveTo>
                  <a:lnTo>
                    <a:pt x="77444" y="112296"/>
                  </a:lnTo>
                  <a:lnTo>
                    <a:pt x="112728" y="119687"/>
                  </a:lnTo>
                  <a:lnTo>
                    <a:pt x="172179" y="132202"/>
                  </a:lnTo>
                  <a:lnTo>
                    <a:pt x="182419" y="133859"/>
                  </a:lnTo>
                  <a:lnTo>
                    <a:pt x="192711" y="134408"/>
                  </a:lnTo>
                  <a:lnTo>
                    <a:pt x="203073" y="133225"/>
                  </a:lnTo>
                  <a:lnTo>
                    <a:pt x="248966" y="119662"/>
                  </a:lnTo>
                  <a:lnTo>
                    <a:pt x="258134" y="116638"/>
                  </a:lnTo>
                  <a:lnTo>
                    <a:pt x="195273" y="116638"/>
                  </a:lnTo>
                  <a:lnTo>
                    <a:pt x="182471" y="116357"/>
                  </a:lnTo>
                  <a:lnTo>
                    <a:pt x="169468" y="114252"/>
                  </a:lnTo>
                  <a:lnTo>
                    <a:pt x="160606" y="112296"/>
                  </a:lnTo>
                  <a:close/>
                </a:path>
                <a:path w="356234" h="137160">
                  <a:moveTo>
                    <a:pt x="74612" y="16906"/>
                  </a:moveTo>
                  <a:lnTo>
                    <a:pt x="56769" y="16906"/>
                  </a:lnTo>
                  <a:lnTo>
                    <a:pt x="57632" y="18430"/>
                  </a:lnTo>
                  <a:lnTo>
                    <a:pt x="57567" y="112220"/>
                  </a:lnTo>
                  <a:lnTo>
                    <a:pt x="57683" y="118951"/>
                  </a:lnTo>
                  <a:lnTo>
                    <a:pt x="56235" y="120386"/>
                  </a:lnTo>
                  <a:lnTo>
                    <a:pt x="74641" y="120386"/>
                  </a:lnTo>
                  <a:lnTo>
                    <a:pt x="74612" y="112220"/>
                  </a:lnTo>
                  <a:lnTo>
                    <a:pt x="160261" y="112220"/>
                  </a:lnTo>
                  <a:lnTo>
                    <a:pt x="75819" y="94529"/>
                  </a:lnTo>
                  <a:lnTo>
                    <a:pt x="74396" y="93360"/>
                  </a:lnTo>
                  <a:lnTo>
                    <a:pt x="74694" y="85089"/>
                  </a:lnTo>
                  <a:lnTo>
                    <a:pt x="74595" y="44237"/>
                  </a:lnTo>
                  <a:lnTo>
                    <a:pt x="74510" y="39919"/>
                  </a:lnTo>
                  <a:lnTo>
                    <a:pt x="75298" y="38445"/>
                  </a:lnTo>
                  <a:lnTo>
                    <a:pt x="84222" y="35135"/>
                  </a:lnTo>
                  <a:lnTo>
                    <a:pt x="109232" y="25529"/>
                  </a:lnTo>
                  <a:lnTo>
                    <a:pt x="115506" y="25326"/>
                  </a:lnTo>
                  <a:lnTo>
                    <a:pt x="187635" y="25326"/>
                  </a:lnTo>
                  <a:lnTo>
                    <a:pt x="184924" y="24539"/>
                  </a:lnTo>
                  <a:lnTo>
                    <a:pt x="174140" y="22123"/>
                  </a:lnTo>
                  <a:lnTo>
                    <a:pt x="166669" y="20272"/>
                  </a:lnTo>
                  <a:lnTo>
                    <a:pt x="74612" y="20272"/>
                  </a:lnTo>
                  <a:lnTo>
                    <a:pt x="74612" y="16906"/>
                  </a:lnTo>
                  <a:close/>
                </a:path>
                <a:path w="356234" h="137160">
                  <a:moveTo>
                    <a:pt x="51117" y="119662"/>
                  </a:moveTo>
                  <a:lnTo>
                    <a:pt x="50012" y="119687"/>
                  </a:lnTo>
                  <a:lnTo>
                    <a:pt x="45897" y="120170"/>
                  </a:lnTo>
                  <a:lnTo>
                    <a:pt x="54709" y="120170"/>
                  </a:lnTo>
                  <a:lnTo>
                    <a:pt x="51117" y="119662"/>
                  </a:lnTo>
                  <a:close/>
                </a:path>
                <a:path w="356234" h="137160">
                  <a:moveTo>
                    <a:pt x="31965" y="71300"/>
                  </a:moveTo>
                  <a:lnTo>
                    <a:pt x="28105" y="74882"/>
                  </a:lnTo>
                  <a:lnTo>
                    <a:pt x="27959" y="101552"/>
                  </a:lnTo>
                  <a:lnTo>
                    <a:pt x="28081" y="111166"/>
                  </a:lnTo>
                  <a:lnTo>
                    <a:pt x="28184" y="115629"/>
                  </a:lnTo>
                  <a:lnTo>
                    <a:pt x="28308" y="119395"/>
                  </a:lnTo>
                  <a:lnTo>
                    <a:pt x="26352" y="119865"/>
                  </a:lnTo>
                  <a:lnTo>
                    <a:pt x="18618" y="119941"/>
                  </a:lnTo>
                  <a:lnTo>
                    <a:pt x="45761" y="119941"/>
                  </a:lnTo>
                  <a:lnTo>
                    <a:pt x="45172" y="118951"/>
                  </a:lnTo>
                  <a:lnTo>
                    <a:pt x="45072" y="75771"/>
                  </a:lnTo>
                  <a:lnTo>
                    <a:pt x="42354" y="72443"/>
                  </a:lnTo>
                  <a:lnTo>
                    <a:pt x="31965" y="71300"/>
                  </a:lnTo>
                  <a:close/>
                </a:path>
                <a:path w="356234" h="137160">
                  <a:moveTo>
                    <a:pt x="352899" y="51425"/>
                  </a:moveTo>
                  <a:lnTo>
                    <a:pt x="331673" y="51425"/>
                  </a:lnTo>
                  <a:lnTo>
                    <a:pt x="336956" y="54866"/>
                  </a:lnTo>
                  <a:lnTo>
                    <a:pt x="339953" y="66792"/>
                  </a:lnTo>
                  <a:lnTo>
                    <a:pt x="336753" y="72227"/>
                  </a:lnTo>
                  <a:lnTo>
                    <a:pt x="249072" y="101552"/>
                  </a:lnTo>
                  <a:lnTo>
                    <a:pt x="234737" y="106182"/>
                  </a:lnTo>
                  <a:lnTo>
                    <a:pt x="227598" y="108572"/>
                  </a:lnTo>
                  <a:lnTo>
                    <a:pt x="220535" y="111166"/>
                  </a:lnTo>
                  <a:lnTo>
                    <a:pt x="207939" y="114954"/>
                  </a:lnTo>
                  <a:lnTo>
                    <a:pt x="195273" y="116638"/>
                  </a:lnTo>
                  <a:lnTo>
                    <a:pt x="258134" y="116638"/>
                  </a:lnTo>
                  <a:lnTo>
                    <a:pt x="336804" y="90274"/>
                  </a:lnTo>
                  <a:lnTo>
                    <a:pt x="346087" y="85089"/>
                  </a:lnTo>
                  <a:lnTo>
                    <a:pt x="352499" y="77244"/>
                  </a:lnTo>
                  <a:lnTo>
                    <a:pt x="355661" y="67532"/>
                  </a:lnTo>
                  <a:lnTo>
                    <a:pt x="355193" y="56746"/>
                  </a:lnTo>
                  <a:lnTo>
                    <a:pt x="352899" y="51425"/>
                  </a:lnTo>
                  <a:close/>
                </a:path>
                <a:path w="356234" h="137160">
                  <a:moveTo>
                    <a:pt x="160261" y="112220"/>
                  </a:moveTo>
                  <a:lnTo>
                    <a:pt x="74612" y="112220"/>
                  </a:lnTo>
                  <a:lnTo>
                    <a:pt x="76377" y="112347"/>
                  </a:lnTo>
                  <a:lnTo>
                    <a:pt x="77444" y="112296"/>
                  </a:lnTo>
                  <a:lnTo>
                    <a:pt x="160606" y="112296"/>
                  </a:lnTo>
                  <a:lnTo>
                    <a:pt x="160261" y="112220"/>
                  </a:lnTo>
                  <a:close/>
                </a:path>
                <a:path w="356234" h="137160">
                  <a:moveTo>
                    <a:pt x="135064" y="54054"/>
                  </a:moveTo>
                  <a:lnTo>
                    <a:pt x="130695" y="56556"/>
                  </a:lnTo>
                  <a:lnTo>
                    <a:pt x="128714" y="66944"/>
                  </a:lnTo>
                  <a:lnTo>
                    <a:pt x="131724" y="70856"/>
                  </a:lnTo>
                  <a:lnTo>
                    <a:pt x="169859" y="77928"/>
                  </a:lnTo>
                  <a:lnTo>
                    <a:pt x="180543" y="79758"/>
                  </a:lnTo>
                  <a:lnTo>
                    <a:pt x="188407" y="80055"/>
                  </a:lnTo>
                  <a:lnTo>
                    <a:pt x="195511" y="78290"/>
                  </a:lnTo>
                  <a:lnTo>
                    <a:pt x="201865" y="74542"/>
                  </a:lnTo>
                  <a:lnTo>
                    <a:pt x="207479" y="68887"/>
                  </a:lnTo>
                  <a:lnTo>
                    <a:pt x="208787" y="67236"/>
                  </a:lnTo>
                  <a:lnTo>
                    <a:pt x="211201" y="65776"/>
                  </a:lnTo>
                  <a:lnTo>
                    <a:pt x="227132" y="63845"/>
                  </a:lnTo>
                  <a:lnTo>
                    <a:pt x="188595" y="63845"/>
                  </a:lnTo>
                  <a:lnTo>
                    <a:pt x="135064" y="54054"/>
                  </a:lnTo>
                  <a:close/>
                </a:path>
                <a:path w="356234" h="137160">
                  <a:moveTo>
                    <a:pt x="187635" y="25326"/>
                  </a:moveTo>
                  <a:lnTo>
                    <a:pt x="115506" y="25326"/>
                  </a:lnTo>
                  <a:lnTo>
                    <a:pt x="192671" y="44237"/>
                  </a:lnTo>
                  <a:lnTo>
                    <a:pt x="196443" y="49164"/>
                  </a:lnTo>
                  <a:lnTo>
                    <a:pt x="193852" y="60899"/>
                  </a:lnTo>
                  <a:lnTo>
                    <a:pt x="188595" y="63845"/>
                  </a:lnTo>
                  <a:lnTo>
                    <a:pt x="227132" y="63845"/>
                  </a:lnTo>
                  <a:lnTo>
                    <a:pt x="331673" y="51425"/>
                  </a:lnTo>
                  <a:lnTo>
                    <a:pt x="352899" y="51425"/>
                  </a:lnTo>
                  <a:lnTo>
                    <a:pt x="351475" y="48123"/>
                  </a:lnTo>
                  <a:lnTo>
                    <a:pt x="212229" y="48123"/>
                  </a:lnTo>
                  <a:lnTo>
                    <a:pt x="208477" y="38551"/>
                  </a:lnTo>
                  <a:lnTo>
                    <a:pt x="202434" y="31797"/>
                  </a:lnTo>
                  <a:lnTo>
                    <a:pt x="194463" y="27309"/>
                  </a:lnTo>
                  <a:lnTo>
                    <a:pt x="187635" y="25326"/>
                  </a:lnTo>
                  <a:close/>
                </a:path>
                <a:path w="356234" h="137160">
                  <a:moveTo>
                    <a:pt x="324929" y="35004"/>
                  </a:moveTo>
                  <a:lnTo>
                    <a:pt x="212229" y="48123"/>
                  </a:lnTo>
                  <a:lnTo>
                    <a:pt x="351475" y="48123"/>
                  </a:lnTo>
                  <a:lnTo>
                    <a:pt x="351188" y="47455"/>
                  </a:lnTo>
                  <a:lnTo>
                    <a:pt x="344190" y="40246"/>
                  </a:lnTo>
                  <a:lnTo>
                    <a:pt x="335128" y="35851"/>
                  </a:lnTo>
                  <a:lnTo>
                    <a:pt x="324929" y="35004"/>
                  </a:lnTo>
                  <a:close/>
                </a:path>
                <a:path w="356234" h="137160">
                  <a:moveTo>
                    <a:pt x="113284" y="8969"/>
                  </a:moveTo>
                  <a:lnTo>
                    <a:pt x="106191" y="9149"/>
                  </a:lnTo>
                  <a:lnTo>
                    <a:pt x="99374" y="10812"/>
                  </a:lnTo>
                  <a:lnTo>
                    <a:pt x="92724" y="13296"/>
                  </a:lnTo>
                  <a:lnTo>
                    <a:pt x="86131" y="15941"/>
                  </a:lnTo>
                  <a:lnTo>
                    <a:pt x="82524" y="17325"/>
                  </a:lnTo>
                  <a:lnTo>
                    <a:pt x="74612" y="20272"/>
                  </a:lnTo>
                  <a:lnTo>
                    <a:pt x="166669" y="20272"/>
                  </a:lnTo>
                  <a:lnTo>
                    <a:pt x="127654" y="11153"/>
                  </a:lnTo>
                  <a:lnTo>
                    <a:pt x="120482" y="9914"/>
                  </a:lnTo>
                  <a:lnTo>
                    <a:pt x="113284" y="8969"/>
                  </a:lnTo>
                  <a:close/>
                </a:path>
                <a:path w="356234" h="137160">
                  <a:moveTo>
                    <a:pt x="54667" y="16970"/>
                  </a:moveTo>
                  <a:lnTo>
                    <a:pt x="18211" y="16970"/>
                  </a:lnTo>
                  <a:lnTo>
                    <a:pt x="29608" y="17181"/>
                  </a:lnTo>
                  <a:lnTo>
                    <a:pt x="37261" y="17235"/>
                  </a:lnTo>
                  <a:lnTo>
                    <a:pt x="44914" y="17191"/>
                  </a:lnTo>
                  <a:lnTo>
                    <a:pt x="54667" y="169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8228" y="2013913"/>
              <a:ext cx="232456" cy="219271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9152892" y="1846905"/>
            <a:ext cx="0" cy="5281295"/>
          </a:xfrm>
          <a:custGeom>
            <a:avLst/>
            <a:gdLst/>
            <a:ahLst/>
            <a:cxnLst/>
            <a:rect l="l" t="t" r="r" b="b"/>
            <a:pathLst>
              <a:path h="5281295">
                <a:moveTo>
                  <a:pt x="0" y="5280875"/>
                </a:moveTo>
                <a:lnTo>
                  <a:pt x="0" y="0"/>
                </a:lnTo>
              </a:path>
            </a:pathLst>
          </a:custGeom>
          <a:ln w="12700">
            <a:solidFill>
              <a:srgbClr val="2493D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2577" y="2667049"/>
            <a:ext cx="1050925" cy="593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470" marR="0" lvl="0" indent="0" defTabSz="914400" eaLnBrk="1" fontAlgn="auto" latinLnBrk="0" hangingPunct="1">
              <a:lnSpc>
                <a:spcPts val="160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spc="135" dirty="0">
                <a:solidFill>
                  <a:srgbClr val="FFFFFF"/>
                </a:solidFill>
                <a:latin typeface="Arial"/>
                <a:cs typeface="Arial"/>
              </a:rPr>
              <a:t>51,957</a:t>
            </a:r>
            <a:r>
              <a:rPr kumimoji="0" sz="135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TJ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20955" defTabSz="914400" eaLnBrk="1" fontAlgn="auto" latinLnBrk="0" hangingPunct="1">
              <a:lnSpc>
                <a:spcPts val="144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Total</a:t>
            </a:r>
            <a:r>
              <a:rPr kumimoji="0" sz="12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Energy </a:t>
            </a:r>
            <a:r>
              <a:rPr kumimoji="0" sz="1200" b="0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Consumption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33512" y="4358062"/>
            <a:ext cx="1713049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lang="en-US" sz="1350" b="1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.41</a:t>
            </a:r>
            <a:r>
              <a:rPr kumimoji="0" sz="1350" b="1" i="0" u="none" strike="noStrike" kern="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350" b="1" i="0" u="none" strike="noStrike" kern="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million </a:t>
            </a:r>
            <a:r>
              <a:rPr kumimoji="0" sz="1150" b="1" i="0" u="none" strike="noStrike" kern="0" cap="none" spc="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tCO</a:t>
            </a:r>
            <a:r>
              <a:rPr kumimoji="0" sz="1150" b="1" i="0" u="none" strike="noStrike" kern="0" cap="none" spc="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50" b="1" i="0" u="none" strike="noStrike" kern="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e</a:t>
            </a:r>
            <a:endParaRPr kumimoji="0" sz="11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88599" y="4509504"/>
            <a:ext cx="1185545" cy="458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5080" lvl="0" indent="0" algn="r" defTabSz="914400" eaLnBrk="1" fontAlgn="auto" latinLnBrk="0" hangingPunct="1">
              <a:lnSpc>
                <a:spcPts val="64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endParaRPr kumimoji="0" sz="6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ts val="13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GHG</a:t>
            </a:r>
            <a:r>
              <a:rPr kumimoji="0" sz="1200" b="0" i="0" u="none" strike="noStrike" kern="0" cap="none" spc="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Emissions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Reduction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40525" y="6115013"/>
            <a:ext cx="2019882" cy="1013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60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160" dirty="0">
                <a:solidFill>
                  <a:schemeClr val="bg1"/>
                </a:solidFill>
                <a:latin typeface="Arial"/>
                <a:cs typeface="Arial"/>
              </a:rPr>
              <a:t>73K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 MT"/>
                <a:cs typeface="Arial MT"/>
              </a:rPr>
              <a:t>Trees</a:t>
            </a:r>
            <a:r>
              <a:rPr lang="en-US" sz="1100" spc="150" dirty="0">
                <a:solidFill>
                  <a:schemeClr val="bg1"/>
                </a:solidFill>
                <a:latin typeface="Arial MT"/>
                <a:cs typeface="Arial MT"/>
              </a:rPr>
              <a:t> &amp; </a:t>
            </a:r>
            <a:r>
              <a:rPr lang="en-US" sz="1200" b="1" spc="150" dirty="0">
                <a:solidFill>
                  <a:schemeClr val="bg1"/>
                </a:solidFill>
                <a:latin typeface="Arial MT"/>
                <a:cs typeface="Arial MT"/>
              </a:rPr>
              <a:t>756K</a:t>
            </a:r>
            <a:r>
              <a:rPr lang="en-US" sz="1100" spc="150" dirty="0">
                <a:solidFill>
                  <a:schemeClr val="bg1"/>
                </a:solidFill>
                <a:latin typeface="Arial MT"/>
                <a:cs typeface="Arial MT"/>
              </a:rPr>
              <a:t> Mangroves </a:t>
            </a:r>
            <a:r>
              <a:rPr lang="en-US" sz="1100" spc="95" dirty="0">
                <a:solidFill>
                  <a:schemeClr val="bg1"/>
                </a:solidFill>
                <a:latin typeface="Arial MT"/>
                <a:cs typeface="Arial MT"/>
              </a:rPr>
              <a:t>planted</a:t>
            </a:r>
            <a:r>
              <a:rPr lang="en-US" sz="1100" spc="15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n-US" sz="1100" spc="40" dirty="0">
                <a:solidFill>
                  <a:schemeClr val="bg1"/>
                </a:solidFill>
                <a:latin typeface="Arial MT"/>
                <a:cs typeface="Arial MT"/>
              </a:rPr>
              <a:t>in </a:t>
            </a:r>
            <a:r>
              <a:rPr lang="en-US" sz="1100" spc="95" dirty="0">
                <a:solidFill>
                  <a:schemeClr val="bg1"/>
                </a:solidFill>
                <a:latin typeface="Arial MT"/>
                <a:cs typeface="Arial MT"/>
              </a:rPr>
              <a:t>reporting</a:t>
            </a:r>
            <a:r>
              <a:rPr lang="en-US" sz="1100" spc="5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n-US" sz="1100" spc="65" dirty="0">
                <a:solidFill>
                  <a:schemeClr val="bg1"/>
                </a:solidFill>
                <a:latin typeface="Arial MT"/>
                <a:cs typeface="Arial MT"/>
              </a:rPr>
              <a:t>year</a:t>
            </a:r>
            <a:r>
              <a:rPr lang="en-US" sz="1100" spc="6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n-US" sz="1100" spc="95" dirty="0">
                <a:solidFill>
                  <a:schemeClr val="bg1"/>
                </a:solidFill>
                <a:latin typeface="Arial MT"/>
                <a:cs typeface="Arial MT"/>
              </a:rPr>
              <a:t>with</a:t>
            </a:r>
            <a:endParaRPr lang="en-US" sz="1100" dirty="0">
              <a:solidFill>
                <a:schemeClr val="bg1"/>
              </a:solidFill>
              <a:latin typeface="Arial MT"/>
              <a:cs typeface="Arial MT"/>
            </a:endParaRPr>
          </a:p>
          <a:p>
            <a:pPr marL="12700" marR="5080" lvl="0" indent="0" algn="ctr" defTabSz="914400" eaLnBrk="1" fontAlgn="auto" latinLnBrk="0" hangingPunct="1">
              <a:lnSpc>
                <a:spcPts val="144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90" dirty="0">
                <a:solidFill>
                  <a:schemeClr val="bg1"/>
                </a:solidFill>
                <a:latin typeface="Arial MT"/>
                <a:cs typeface="Arial MT"/>
              </a:rPr>
              <a:t>around</a:t>
            </a:r>
            <a:r>
              <a:rPr lang="en-US" sz="1100" spc="7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n-US" sz="1200" b="1" spc="90" dirty="0">
                <a:solidFill>
                  <a:schemeClr val="bg1"/>
                </a:solidFill>
                <a:latin typeface="Arial"/>
                <a:cs typeface="Arial"/>
              </a:rPr>
              <a:t>768K</a:t>
            </a:r>
            <a:r>
              <a:rPr lang="en-US" sz="1200" b="1" spc="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100" spc="55" dirty="0">
                <a:solidFill>
                  <a:schemeClr val="bg1"/>
                </a:solidFill>
                <a:latin typeface="Arial MT"/>
                <a:cs typeface="Arial"/>
              </a:rPr>
              <a:t>T</a:t>
            </a:r>
            <a:r>
              <a:rPr lang="en-US" sz="1100" spc="55" dirty="0">
                <a:solidFill>
                  <a:schemeClr val="bg1"/>
                </a:solidFill>
                <a:latin typeface="Arial MT"/>
                <a:cs typeface="Arial MT"/>
              </a:rPr>
              <a:t>rees and </a:t>
            </a:r>
            <a:r>
              <a:rPr lang="en-US" sz="1200" b="1" spc="55" dirty="0">
                <a:solidFill>
                  <a:schemeClr val="bg1"/>
                </a:solidFill>
                <a:latin typeface="Arial MT"/>
                <a:cs typeface="Arial MT"/>
              </a:rPr>
              <a:t>1050K</a:t>
            </a:r>
            <a:r>
              <a:rPr lang="en-US" sz="1100" spc="55" dirty="0">
                <a:solidFill>
                  <a:schemeClr val="bg1"/>
                </a:solidFill>
                <a:latin typeface="Arial MT"/>
                <a:cs typeface="Arial MT"/>
              </a:rPr>
              <a:t> Mangroves </a:t>
            </a:r>
            <a:r>
              <a:rPr lang="en-US" sz="1100" spc="75" dirty="0">
                <a:solidFill>
                  <a:schemeClr val="bg1"/>
                </a:solidFill>
                <a:latin typeface="Arial MT"/>
                <a:cs typeface="Arial MT"/>
              </a:rPr>
              <a:t>till</a:t>
            </a:r>
            <a:r>
              <a:rPr lang="en-US" sz="1100" spc="4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lang="en-US" sz="1100" spc="70" dirty="0">
                <a:solidFill>
                  <a:schemeClr val="bg1"/>
                </a:solidFill>
                <a:latin typeface="Arial MT"/>
                <a:cs typeface="Arial MT"/>
              </a:rPr>
              <a:t>date</a:t>
            </a:r>
            <a:endParaRPr lang="en-US" sz="11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4213" y="4415544"/>
            <a:ext cx="1404620" cy="593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60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spc="135" dirty="0">
                <a:solidFill>
                  <a:srgbClr val="FFFFFF"/>
                </a:solidFill>
                <a:latin typeface="Arial"/>
                <a:cs typeface="Arial"/>
              </a:rPr>
              <a:t>700</a:t>
            </a:r>
            <a:r>
              <a:rPr kumimoji="0" sz="1350" b="1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TJ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algn="ctr" defTabSz="914400" eaLnBrk="1" fontAlgn="auto" latinLnBrk="0" hangingPunct="1">
              <a:lnSpc>
                <a:spcPts val="144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Renewable</a:t>
            </a:r>
            <a:r>
              <a:rPr kumimoji="0" sz="1200" b="0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Power </a:t>
            </a:r>
            <a:r>
              <a:rPr kumimoji="0" sz="1200" b="0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Consumed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97551" y="4325627"/>
            <a:ext cx="2064385" cy="7688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ts val="132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lang="en-US" sz="135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sz="135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Times </a:t>
            </a: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algn="ctr" defTabSz="914400" eaLnBrk="1" fontAlgn="auto" latinLnBrk="0" hangingPunct="1">
              <a:lnSpc>
                <a:spcPts val="132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</a:rPr>
              <a:t>More Water conserved and Harvested than consumed</a:t>
            </a:r>
            <a:r>
              <a:rPr kumimoji="0" sz="11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across 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manufacturing</a:t>
            </a:r>
            <a:r>
              <a:rPr kumimoji="0" sz="1100" b="0" i="0" u="none" strike="noStrike" kern="0" cap="none" spc="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1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sites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63564" y="3606081"/>
            <a:ext cx="1076960" cy="593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60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80" normalizeH="0" baseline="0" noProof="0" dirty="0">
                <a:ln>
                  <a:noFill/>
                </a:ln>
                <a:solidFill>
                  <a:srgbClr val="2493D1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lang="en-US" sz="1350" b="1" spc="80" dirty="0">
                <a:solidFill>
                  <a:srgbClr val="2493D1"/>
                </a:solidFill>
                <a:latin typeface="Arial"/>
                <a:cs typeface="Arial"/>
              </a:rPr>
              <a:t>4,136</a:t>
            </a:r>
            <a:r>
              <a:rPr kumimoji="0" sz="1350" b="1" i="0" u="none" strike="noStrike" kern="0" cap="none" spc="50" normalizeH="0" baseline="0" noProof="0" dirty="0">
                <a:ln>
                  <a:noFill/>
                </a:ln>
                <a:solidFill>
                  <a:srgbClr val="2493D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-25" normalizeH="0" baseline="0" noProof="0" dirty="0">
                <a:ln>
                  <a:noFill/>
                </a:ln>
                <a:solidFill>
                  <a:srgbClr val="2493D1"/>
                </a:solidFill>
                <a:effectLst/>
                <a:uLnTx/>
                <a:uFillTx/>
                <a:latin typeface="Arial"/>
                <a:cs typeface="Arial"/>
              </a:rPr>
              <a:t>TJ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algn="ctr" defTabSz="914400" eaLnBrk="1" fontAlgn="auto" latinLnBrk="0" hangingPunct="1">
              <a:lnSpc>
                <a:spcPts val="144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5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Green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Energy </a:t>
            </a:r>
            <a:r>
              <a:rPr kumimoji="0" sz="1200" b="0" i="0" u="none" strike="noStrike" kern="0" cap="none" spc="7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Consumption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23954" y="3438425"/>
            <a:ext cx="2048510" cy="776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marR="0" lvl="0" indent="0" algn="ctr" defTabSz="914400" eaLnBrk="1" fontAlgn="auto" latinLnBrk="0" hangingPunct="1">
              <a:lnSpc>
                <a:spcPts val="160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spc="65" dirty="0">
                <a:solidFill>
                  <a:srgbClr val="2493D1"/>
                </a:solidFill>
                <a:latin typeface="Arial"/>
                <a:cs typeface="Arial"/>
              </a:rPr>
              <a:t>27</a:t>
            </a:r>
            <a:r>
              <a:rPr kumimoji="0" sz="1350" b="1" i="0" u="none" strike="noStrike" kern="0" cap="none" spc="65" normalizeH="0" baseline="0" noProof="0" dirty="0">
                <a:ln>
                  <a:noFill/>
                </a:ln>
                <a:solidFill>
                  <a:srgbClr val="2493D1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36220" marR="5080" lvl="0" indent="-224154" algn="ctr" defTabSz="914400" eaLnBrk="1" fontAlgn="auto" latinLnBrk="0" hangingPunct="1">
              <a:lnSpc>
                <a:spcPts val="144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Green</a:t>
            </a:r>
            <a:r>
              <a:rPr kumimoji="0" sz="1200" b="0" i="0" u="none" strike="noStrike" kern="0" cap="none" spc="6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Energy</a:t>
            </a:r>
            <a:r>
              <a:rPr kumimoji="0" sz="1200" b="0" i="0" u="none" strike="noStrike" kern="0" cap="none" spc="6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consumption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as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%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11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of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10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total</a:t>
            </a:r>
            <a:r>
              <a:rPr kumimoji="0" sz="1200" b="0" i="0" u="none" strike="noStrike" kern="0" cap="none" spc="8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energy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8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consumption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22518" y="5399524"/>
            <a:ext cx="1806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43815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9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Zero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9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Liquid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Discharge </a:t>
            </a:r>
            <a:r>
              <a:rPr kumimoji="0" sz="1200" b="0" i="0" u="none" strike="noStrike" kern="0" cap="none" spc="10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(ZLD)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Distillery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7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units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at </a:t>
            </a:r>
            <a:r>
              <a:rPr kumimoji="0" sz="1200" b="0" i="0" u="none" strike="noStrike" kern="0" cap="none" spc="6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Hariawan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8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and</a:t>
            </a:r>
            <a:r>
              <a:rPr kumimoji="0" sz="1200" b="0" i="0" u="none" strike="noStrike" kern="0" cap="none" spc="5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8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Ajbapur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61173" y="5319849"/>
            <a:ext cx="1595755" cy="593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60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30" normalizeH="0" baseline="0" noProof="0" dirty="0">
                <a:ln>
                  <a:noFill/>
                </a:ln>
                <a:solidFill>
                  <a:srgbClr val="2493D1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lang="en-US" sz="1350" b="1" spc="30" dirty="0">
                <a:solidFill>
                  <a:srgbClr val="2493D1"/>
                </a:solidFill>
                <a:latin typeface="Arial"/>
                <a:cs typeface="Arial"/>
              </a:rPr>
              <a:t>6</a:t>
            </a:r>
            <a:r>
              <a:rPr kumimoji="0" sz="1150" b="1" i="0" u="none" strike="noStrike" kern="0" cap="none" spc="30" normalizeH="0" baseline="0" noProof="0" dirty="0">
                <a:ln>
                  <a:noFill/>
                </a:ln>
                <a:solidFill>
                  <a:srgbClr val="2493D1"/>
                </a:solidFill>
                <a:effectLst/>
                <a:uLnTx/>
                <a:uFillTx/>
                <a:latin typeface="Arial"/>
                <a:cs typeface="Arial"/>
              </a:rPr>
              <a:t>%</a:t>
            </a:r>
            <a:endParaRPr kumimoji="0" sz="11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algn="ctr" defTabSz="914400" eaLnBrk="1" fontAlgn="auto" latinLnBrk="0" hangingPunct="1">
              <a:lnSpc>
                <a:spcPts val="144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Material</a:t>
            </a:r>
            <a:r>
              <a:rPr kumimoji="0" sz="1200" b="0" i="0" u="none" strike="noStrike" kern="0" cap="none" spc="5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Recycled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as </a:t>
            </a:r>
            <a:r>
              <a:rPr kumimoji="0" sz="1200" b="0" i="0" u="none" strike="noStrike" kern="0" cap="none" spc="7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Key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Raw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Materials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980041" y="1981672"/>
            <a:ext cx="2237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Human</a:t>
            </a:r>
            <a:r>
              <a:rPr kumimoji="0" sz="2400" b="1" i="0" u="none" strike="noStrike" kern="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Capital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211307" y="1878514"/>
            <a:ext cx="620395" cy="620395"/>
            <a:chOff x="9211307" y="1878514"/>
            <a:chExt cx="620395" cy="620395"/>
          </a:xfrm>
        </p:grpSpPr>
        <p:sp>
          <p:nvSpPr>
            <p:cNvPr id="40" name="object 40"/>
            <p:cNvSpPr/>
            <p:nvPr/>
          </p:nvSpPr>
          <p:spPr>
            <a:xfrm>
              <a:off x="9211307" y="1878514"/>
              <a:ext cx="620395" cy="620395"/>
            </a:xfrm>
            <a:custGeom>
              <a:avLst/>
              <a:gdLst/>
              <a:ahLst/>
              <a:cxnLst/>
              <a:rect l="l" t="t" r="r" b="b"/>
              <a:pathLst>
                <a:path w="620395" h="620394">
                  <a:moveTo>
                    <a:pt x="310133" y="0"/>
                  </a:moveTo>
                  <a:lnTo>
                    <a:pt x="264304" y="3362"/>
                  </a:lnTo>
                  <a:lnTo>
                    <a:pt x="220562" y="13130"/>
                  </a:lnTo>
                  <a:lnTo>
                    <a:pt x="179388" y="28824"/>
                  </a:lnTo>
                  <a:lnTo>
                    <a:pt x="141261" y="49963"/>
                  </a:lnTo>
                  <a:lnTo>
                    <a:pt x="106662" y="76069"/>
                  </a:lnTo>
                  <a:lnTo>
                    <a:pt x="76069" y="106662"/>
                  </a:lnTo>
                  <a:lnTo>
                    <a:pt x="49963" y="141261"/>
                  </a:lnTo>
                  <a:lnTo>
                    <a:pt x="28824" y="179388"/>
                  </a:lnTo>
                  <a:lnTo>
                    <a:pt x="13130" y="220562"/>
                  </a:lnTo>
                  <a:lnTo>
                    <a:pt x="3362" y="264304"/>
                  </a:lnTo>
                  <a:lnTo>
                    <a:pt x="0" y="310134"/>
                  </a:lnTo>
                  <a:lnTo>
                    <a:pt x="3362" y="355963"/>
                  </a:lnTo>
                  <a:lnTo>
                    <a:pt x="13130" y="399705"/>
                  </a:lnTo>
                  <a:lnTo>
                    <a:pt x="28824" y="440879"/>
                  </a:lnTo>
                  <a:lnTo>
                    <a:pt x="49963" y="479006"/>
                  </a:lnTo>
                  <a:lnTo>
                    <a:pt x="76069" y="513605"/>
                  </a:lnTo>
                  <a:lnTo>
                    <a:pt x="106662" y="544198"/>
                  </a:lnTo>
                  <a:lnTo>
                    <a:pt x="141261" y="570304"/>
                  </a:lnTo>
                  <a:lnTo>
                    <a:pt x="179388" y="591443"/>
                  </a:lnTo>
                  <a:lnTo>
                    <a:pt x="220562" y="607137"/>
                  </a:lnTo>
                  <a:lnTo>
                    <a:pt x="264304" y="616905"/>
                  </a:lnTo>
                  <a:lnTo>
                    <a:pt x="310133" y="620268"/>
                  </a:lnTo>
                  <a:lnTo>
                    <a:pt x="355963" y="616905"/>
                  </a:lnTo>
                  <a:lnTo>
                    <a:pt x="399705" y="607137"/>
                  </a:lnTo>
                  <a:lnTo>
                    <a:pt x="440879" y="591443"/>
                  </a:lnTo>
                  <a:lnTo>
                    <a:pt x="479006" y="570304"/>
                  </a:lnTo>
                  <a:lnTo>
                    <a:pt x="513605" y="544198"/>
                  </a:lnTo>
                  <a:lnTo>
                    <a:pt x="544198" y="513605"/>
                  </a:lnTo>
                  <a:lnTo>
                    <a:pt x="570304" y="479006"/>
                  </a:lnTo>
                  <a:lnTo>
                    <a:pt x="591443" y="440879"/>
                  </a:lnTo>
                  <a:lnTo>
                    <a:pt x="607137" y="399705"/>
                  </a:lnTo>
                  <a:lnTo>
                    <a:pt x="616905" y="355963"/>
                  </a:lnTo>
                  <a:lnTo>
                    <a:pt x="620267" y="310134"/>
                  </a:lnTo>
                  <a:lnTo>
                    <a:pt x="616905" y="264304"/>
                  </a:lnTo>
                  <a:lnTo>
                    <a:pt x="607137" y="220562"/>
                  </a:lnTo>
                  <a:lnTo>
                    <a:pt x="591443" y="179388"/>
                  </a:lnTo>
                  <a:lnTo>
                    <a:pt x="570304" y="141261"/>
                  </a:lnTo>
                  <a:lnTo>
                    <a:pt x="544198" y="106662"/>
                  </a:lnTo>
                  <a:lnTo>
                    <a:pt x="513605" y="76069"/>
                  </a:lnTo>
                  <a:lnTo>
                    <a:pt x="479006" y="49963"/>
                  </a:lnTo>
                  <a:lnTo>
                    <a:pt x="440879" y="28824"/>
                  </a:lnTo>
                  <a:lnTo>
                    <a:pt x="399705" y="13130"/>
                  </a:lnTo>
                  <a:lnTo>
                    <a:pt x="355963" y="3362"/>
                  </a:lnTo>
                  <a:lnTo>
                    <a:pt x="3101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9253890" y="1921097"/>
              <a:ext cx="535305" cy="535305"/>
            </a:xfrm>
            <a:custGeom>
              <a:avLst/>
              <a:gdLst/>
              <a:ahLst/>
              <a:cxnLst/>
              <a:rect l="l" t="t" r="r" b="b"/>
              <a:pathLst>
                <a:path w="535304" h="535305">
                  <a:moveTo>
                    <a:pt x="267550" y="0"/>
                  </a:moveTo>
                  <a:lnTo>
                    <a:pt x="219458" y="4310"/>
                  </a:lnTo>
                  <a:lnTo>
                    <a:pt x="174193" y="16738"/>
                  </a:lnTo>
                  <a:lnTo>
                    <a:pt x="132512" y="36528"/>
                  </a:lnTo>
                  <a:lnTo>
                    <a:pt x="95171" y="62924"/>
                  </a:lnTo>
                  <a:lnTo>
                    <a:pt x="62924" y="95171"/>
                  </a:lnTo>
                  <a:lnTo>
                    <a:pt x="36528" y="132512"/>
                  </a:lnTo>
                  <a:lnTo>
                    <a:pt x="16738" y="174193"/>
                  </a:lnTo>
                  <a:lnTo>
                    <a:pt x="4310" y="219458"/>
                  </a:lnTo>
                  <a:lnTo>
                    <a:pt x="0" y="267550"/>
                  </a:lnTo>
                  <a:lnTo>
                    <a:pt x="4310" y="315643"/>
                  </a:lnTo>
                  <a:lnTo>
                    <a:pt x="16738" y="360908"/>
                  </a:lnTo>
                  <a:lnTo>
                    <a:pt x="36528" y="402589"/>
                  </a:lnTo>
                  <a:lnTo>
                    <a:pt x="62924" y="439930"/>
                  </a:lnTo>
                  <a:lnTo>
                    <a:pt x="95171" y="472177"/>
                  </a:lnTo>
                  <a:lnTo>
                    <a:pt x="132512" y="498573"/>
                  </a:lnTo>
                  <a:lnTo>
                    <a:pt x="174193" y="518363"/>
                  </a:lnTo>
                  <a:lnTo>
                    <a:pt x="219458" y="530791"/>
                  </a:lnTo>
                  <a:lnTo>
                    <a:pt x="267550" y="535101"/>
                  </a:lnTo>
                  <a:lnTo>
                    <a:pt x="315643" y="530791"/>
                  </a:lnTo>
                  <a:lnTo>
                    <a:pt x="360908" y="518363"/>
                  </a:lnTo>
                  <a:lnTo>
                    <a:pt x="402589" y="498573"/>
                  </a:lnTo>
                  <a:lnTo>
                    <a:pt x="439930" y="472177"/>
                  </a:lnTo>
                  <a:lnTo>
                    <a:pt x="472177" y="439930"/>
                  </a:lnTo>
                  <a:lnTo>
                    <a:pt x="498573" y="402589"/>
                  </a:lnTo>
                  <a:lnTo>
                    <a:pt x="518363" y="360908"/>
                  </a:lnTo>
                  <a:lnTo>
                    <a:pt x="530791" y="315643"/>
                  </a:lnTo>
                  <a:lnTo>
                    <a:pt x="535101" y="267550"/>
                  </a:lnTo>
                  <a:lnTo>
                    <a:pt x="530791" y="219458"/>
                  </a:lnTo>
                  <a:lnTo>
                    <a:pt x="518363" y="174193"/>
                  </a:lnTo>
                  <a:lnTo>
                    <a:pt x="498573" y="132512"/>
                  </a:lnTo>
                  <a:lnTo>
                    <a:pt x="472177" y="95171"/>
                  </a:lnTo>
                  <a:lnTo>
                    <a:pt x="439930" y="62924"/>
                  </a:lnTo>
                  <a:lnTo>
                    <a:pt x="402589" y="36528"/>
                  </a:lnTo>
                  <a:lnTo>
                    <a:pt x="360908" y="16738"/>
                  </a:lnTo>
                  <a:lnTo>
                    <a:pt x="315643" y="431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41921" y="2222120"/>
              <a:ext cx="121919" cy="14029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379039" y="2015248"/>
              <a:ext cx="269240" cy="343535"/>
            </a:xfrm>
            <a:custGeom>
              <a:avLst/>
              <a:gdLst/>
              <a:ahLst/>
              <a:cxnLst/>
              <a:rect l="l" t="t" r="r" b="b"/>
              <a:pathLst>
                <a:path w="269240" h="343535">
                  <a:moveTo>
                    <a:pt x="156171" y="269252"/>
                  </a:moveTo>
                  <a:lnTo>
                    <a:pt x="135623" y="244259"/>
                  </a:lnTo>
                  <a:lnTo>
                    <a:pt x="130429" y="247624"/>
                  </a:lnTo>
                  <a:lnTo>
                    <a:pt x="121907" y="251701"/>
                  </a:lnTo>
                  <a:lnTo>
                    <a:pt x="113258" y="253060"/>
                  </a:lnTo>
                  <a:lnTo>
                    <a:pt x="104622" y="251675"/>
                  </a:lnTo>
                  <a:lnTo>
                    <a:pt x="96113" y="247561"/>
                  </a:lnTo>
                  <a:lnTo>
                    <a:pt x="91147" y="244335"/>
                  </a:lnTo>
                  <a:lnTo>
                    <a:pt x="87122" y="245211"/>
                  </a:lnTo>
                  <a:lnTo>
                    <a:pt x="82791" y="247840"/>
                  </a:lnTo>
                  <a:lnTo>
                    <a:pt x="76949" y="253072"/>
                  </a:lnTo>
                  <a:lnTo>
                    <a:pt x="72682" y="260350"/>
                  </a:lnTo>
                  <a:lnTo>
                    <a:pt x="70485" y="268732"/>
                  </a:lnTo>
                  <a:lnTo>
                    <a:pt x="70853" y="277317"/>
                  </a:lnTo>
                  <a:lnTo>
                    <a:pt x="77000" y="304063"/>
                  </a:lnTo>
                  <a:lnTo>
                    <a:pt x="85877" y="339128"/>
                  </a:lnTo>
                  <a:lnTo>
                    <a:pt x="91694" y="342976"/>
                  </a:lnTo>
                  <a:lnTo>
                    <a:pt x="113080" y="343027"/>
                  </a:lnTo>
                  <a:lnTo>
                    <a:pt x="134924" y="343001"/>
                  </a:lnTo>
                  <a:lnTo>
                    <a:pt x="140766" y="339204"/>
                  </a:lnTo>
                  <a:lnTo>
                    <a:pt x="149656" y="304253"/>
                  </a:lnTo>
                  <a:lnTo>
                    <a:pt x="152768" y="291033"/>
                  </a:lnTo>
                  <a:lnTo>
                    <a:pt x="155549" y="277761"/>
                  </a:lnTo>
                  <a:lnTo>
                    <a:pt x="156171" y="269252"/>
                  </a:lnTo>
                  <a:close/>
                </a:path>
                <a:path w="269240" h="343535">
                  <a:moveTo>
                    <a:pt x="269024" y="711"/>
                  </a:moveTo>
                  <a:lnTo>
                    <a:pt x="267830" y="0"/>
                  </a:lnTo>
                  <a:lnTo>
                    <a:pt x="185712" y="56159"/>
                  </a:lnTo>
                  <a:lnTo>
                    <a:pt x="211709" y="60934"/>
                  </a:lnTo>
                  <a:lnTo>
                    <a:pt x="200710" y="73825"/>
                  </a:lnTo>
                  <a:lnTo>
                    <a:pt x="165328" y="108229"/>
                  </a:lnTo>
                  <a:lnTo>
                    <a:pt x="127812" y="136029"/>
                  </a:lnTo>
                  <a:lnTo>
                    <a:pt x="87630" y="158534"/>
                  </a:lnTo>
                  <a:lnTo>
                    <a:pt x="44958" y="176212"/>
                  </a:lnTo>
                  <a:lnTo>
                    <a:pt x="0" y="189560"/>
                  </a:lnTo>
                  <a:lnTo>
                    <a:pt x="3898" y="205867"/>
                  </a:lnTo>
                  <a:lnTo>
                    <a:pt x="55181" y="190601"/>
                  </a:lnTo>
                  <a:lnTo>
                    <a:pt x="102984" y="169811"/>
                  </a:lnTo>
                  <a:lnTo>
                    <a:pt x="147243" y="143256"/>
                  </a:lnTo>
                  <a:lnTo>
                    <a:pt x="187858" y="110655"/>
                  </a:lnTo>
                  <a:lnTo>
                    <a:pt x="224790" y="71780"/>
                  </a:lnTo>
                  <a:lnTo>
                    <a:pt x="235521" y="94551"/>
                  </a:lnTo>
                  <a:lnTo>
                    <a:pt x="269024" y="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62211" y="2131828"/>
              <a:ext cx="81195" cy="8951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9393072" y="2196706"/>
              <a:ext cx="128270" cy="153670"/>
            </a:xfrm>
            <a:custGeom>
              <a:avLst/>
              <a:gdLst/>
              <a:ahLst/>
              <a:cxnLst/>
              <a:rect l="l" t="t" r="r" b="b"/>
              <a:pathLst>
                <a:path w="128270" h="153669">
                  <a:moveTo>
                    <a:pt x="41402" y="67665"/>
                  </a:moveTo>
                  <a:lnTo>
                    <a:pt x="34201" y="59550"/>
                  </a:lnTo>
                  <a:lnTo>
                    <a:pt x="15633" y="59601"/>
                  </a:lnTo>
                  <a:lnTo>
                    <a:pt x="8724" y="67284"/>
                  </a:lnTo>
                  <a:lnTo>
                    <a:pt x="8661" y="77622"/>
                  </a:lnTo>
                  <a:lnTo>
                    <a:pt x="8597" y="88138"/>
                  </a:lnTo>
                  <a:lnTo>
                    <a:pt x="15735" y="96342"/>
                  </a:lnTo>
                  <a:lnTo>
                    <a:pt x="33794" y="96329"/>
                  </a:lnTo>
                  <a:lnTo>
                    <a:pt x="41211" y="88049"/>
                  </a:lnTo>
                  <a:lnTo>
                    <a:pt x="41402" y="67665"/>
                  </a:lnTo>
                  <a:close/>
                </a:path>
                <a:path w="128270" h="153669">
                  <a:moveTo>
                    <a:pt x="49707" y="111734"/>
                  </a:moveTo>
                  <a:lnTo>
                    <a:pt x="47929" y="98983"/>
                  </a:lnTo>
                  <a:lnTo>
                    <a:pt x="41160" y="95237"/>
                  </a:lnTo>
                  <a:lnTo>
                    <a:pt x="26987" y="101803"/>
                  </a:lnTo>
                  <a:lnTo>
                    <a:pt x="21526" y="101485"/>
                  </a:lnTo>
                  <a:lnTo>
                    <a:pt x="10566" y="95821"/>
                  </a:lnTo>
                  <a:lnTo>
                    <a:pt x="6273" y="96431"/>
                  </a:lnTo>
                  <a:lnTo>
                    <a:pt x="1485" y="105930"/>
                  </a:lnTo>
                  <a:lnTo>
                    <a:pt x="0" y="111150"/>
                  </a:lnTo>
                  <a:lnTo>
                    <a:pt x="673" y="115493"/>
                  </a:lnTo>
                  <a:lnTo>
                    <a:pt x="2095" y="123266"/>
                  </a:lnTo>
                  <a:lnTo>
                    <a:pt x="3835" y="131000"/>
                  </a:lnTo>
                  <a:lnTo>
                    <a:pt x="9055" y="151168"/>
                  </a:lnTo>
                  <a:lnTo>
                    <a:pt x="12547" y="153657"/>
                  </a:lnTo>
                  <a:lnTo>
                    <a:pt x="20015" y="153416"/>
                  </a:lnTo>
                  <a:lnTo>
                    <a:pt x="24638" y="153479"/>
                  </a:lnTo>
                  <a:lnTo>
                    <a:pt x="38963" y="153479"/>
                  </a:lnTo>
                  <a:lnTo>
                    <a:pt x="40716" y="152171"/>
                  </a:lnTo>
                  <a:lnTo>
                    <a:pt x="47282" y="126212"/>
                  </a:lnTo>
                  <a:lnTo>
                    <a:pt x="49568" y="115150"/>
                  </a:lnTo>
                  <a:lnTo>
                    <a:pt x="49707" y="111734"/>
                  </a:lnTo>
                  <a:close/>
                </a:path>
                <a:path w="128270" h="153669">
                  <a:moveTo>
                    <a:pt x="127876" y="31356"/>
                  </a:moveTo>
                  <a:lnTo>
                    <a:pt x="127152" y="27597"/>
                  </a:lnTo>
                  <a:lnTo>
                    <a:pt x="126834" y="23698"/>
                  </a:lnTo>
                  <a:lnTo>
                    <a:pt x="125641" y="20091"/>
                  </a:lnTo>
                  <a:lnTo>
                    <a:pt x="120624" y="10795"/>
                  </a:lnTo>
                  <a:lnTo>
                    <a:pt x="113118" y="3937"/>
                  </a:lnTo>
                  <a:lnTo>
                    <a:pt x="104267" y="139"/>
                  </a:lnTo>
                  <a:lnTo>
                    <a:pt x="95173" y="0"/>
                  </a:lnTo>
                  <a:lnTo>
                    <a:pt x="79629" y="8610"/>
                  </a:lnTo>
                  <a:lnTo>
                    <a:pt x="71983" y="23355"/>
                  </a:lnTo>
                  <a:lnTo>
                    <a:pt x="72059" y="40017"/>
                  </a:lnTo>
                  <a:lnTo>
                    <a:pt x="79667" y="54406"/>
                  </a:lnTo>
                  <a:lnTo>
                    <a:pt x="84645" y="59626"/>
                  </a:lnTo>
                  <a:lnTo>
                    <a:pt x="90614" y="62890"/>
                  </a:lnTo>
                  <a:lnTo>
                    <a:pt x="97955" y="63157"/>
                  </a:lnTo>
                  <a:lnTo>
                    <a:pt x="109562" y="61048"/>
                  </a:lnTo>
                  <a:lnTo>
                    <a:pt x="118973" y="54419"/>
                  </a:lnTo>
                  <a:lnTo>
                    <a:pt x="125349" y="44208"/>
                  </a:lnTo>
                  <a:lnTo>
                    <a:pt x="127876" y="31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1300085" y="2877929"/>
            <a:ext cx="1304925" cy="48768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6,</a:t>
            </a:r>
            <a:r>
              <a:rPr lang="en-US" sz="1350" b="1" spc="125" dirty="0">
                <a:solidFill>
                  <a:srgbClr val="FFFFFF"/>
                </a:solidFill>
                <a:latin typeface="Arial"/>
                <a:cs typeface="Arial"/>
              </a:rPr>
              <a:t>609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Total</a:t>
            </a:r>
            <a:r>
              <a:rPr kumimoji="0" sz="12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Employees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DCM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SHRIRAM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LTD.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972800" y="4724400"/>
            <a:ext cx="1744452" cy="8445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440" marR="0" lvl="0" indent="0" algn="ctr" defTabSz="914400" eaLnBrk="1" fontAlgn="auto" latinLnBrk="0" hangingPunct="1">
              <a:lnSpc>
                <a:spcPts val="159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18</a:t>
            </a:r>
            <a:r>
              <a:rPr kumimoji="0" sz="135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5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hours</a:t>
            </a:r>
            <a:endParaRPr kumimoji="0" lang="en-US" sz="13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91440" marR="0" lvl="0" indent="0" algn="ctr" defTabSz="914400" eaLnBrk="1" fontAlgn="auto" latinLnBrk="0" hangingPunct="1">
              <a:lnSpc>
                <a:spcPts val="159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of 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Training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per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200" b="0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permanent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employee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p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er annum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134592" y="4009194"/>
            <a:ext cx="882015" cy="50533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770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0" normalizeH="0" baseline="0" noProof="0" dirty="0">
                <a:ln>
                  <a:noFill/>
                </a:ln>
                <a:solidFill>
                  <a:srgbClr val="2493D1"/>
                </a:solidFill>
                <a:effectLst/>
                <a:uLnTx/>
                <a:uFillTx/>
                <a:latin typeface="Arial"/>
                <a:cs typeface="Arial"/>
              </a:rPr>
              <a:t>~</a:t>
            </a:r>
            <a:r>
              <a:rPr kumimoji="0" sz="1350" b="1" i="0" u="none" strike="noStrike" kern="0" cap="none" spc="-60" normalizeH="0" baseline="0" noProof="0" dirty="0">
                <a:ln>
                  <a:noFill/>
                </a:ln>
                <a:solidFill>
                  <a:srgbClr val="2493D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350" b="1" i="0" u="none" strike="noStrike" kern="0" cap="none" spc="70" normalizeH="0" baseline="0" noProof="0" dirty="0">
                <a:ln>
                  <a:noFill/>
                </a:ln>
                <a:solidFill>
                  <a:srgbClr val="2493D1"/>
                </a:solidFill>
                <a:effectLst/>
                <a:uLnTx/>
                <a:uFillTx/>
                <a:latin typeface="Arial"/>
                <a:cs typeface="Arial"/>
              </a:rPr>
              <a:t>41</a:t>
            </a:r>
            <a:r>
              <a:rPr kumimoji="0" sz="1350" b="1" i="0" u="none" strike="noStrike" kern="0" cap="none" spc="70" normalizeH="0" baseline="0" noProof="0" dirty="0">
                <a:ln>
                  <a:noFill/>
                </a:ln>
                <a:solidFill>
                  <a:srgbClr val="2493D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million </a:t>
            </a:r>
            <a:r>
              <a:rPr kumimoji="0" sz="1200" b="0" i="0" u="none" strike="noStrike" kern="0" cap="none" spc="114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work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hours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440014" y="3790925"/>
            <a:ext cx="1769110" cy="7187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marR="0" lvl="0" indent="0" algn="ctr" defTabSz="914400" eaLnBrk="1" fontAlgn="auto" latinLnBrk="0" hangingPunct="1">
              <a:lnSpc>
                <a:spcPts val="154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85" normalizeH="0" baseline="0" noProof="0" dirty="0">
                <a:ln>
                  <a:noFill/>
                </a:ln>
                <a:solidFill>
                  <a:srgbClr val="2493D1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lang="en-US" sz="1350" b="1" spc="85" dirty="0">
                <a:solidFill>
                  <a:srgbClr val="2493D1"/>
                </a:solidFill>
                <a:latin typeface="Arial"/>
                <a:cs typeface="Arial"/>
              </a:rPr>
              <a:t>68,574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065" marR="5080" lvl="0" indent="2540" algn="ctr" defTabSz="914400" eaLnBrk="1" fontAlgn="auto" latinLnBrk="0" hangingPunct="1">
              <a:lnSpc>
                <a:spcPts val="132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7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Total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Training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Hours </a:t>
            </a:r>
            <a:r>
              <a:rPr kumimoji="0" lang="en-US" sz="1200" b="0" i="0" u="none" strike="noStrike" kern="0" cap="none" spc="5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(</a:t>
            </a:r>
            <a:r>
              <a:rPr kumimoji="0" lang="en-US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Employees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including</a:t>
            </a:r>
            <a:r>
              <a:rPr kumimoji="0" sz="1200" b="0" i="0" u="none" strike="noStrike" kern="0" cap="none" spc="2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200" b="0" i="0" u="none" strike="noStrike" kern="0" cap="none" spc="5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Contractual</a:t>
            </a:r>
            <a:r>
              <a:rPr kumimoji="0" sz="1200" b="0" i="0" u="none" strike="noStrike" kern="0" cap="none" spc="5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930449" y="5799699"/>
            <a:ext cx="1307465" cy="12136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165" normalizeH="0" baseline="0" noProof="0" dirty="0">
                <a:ln>
                  <a:noFill/>
                </a:ln>
                <a:solidFill>
                  <a:srgbClr val="2493D1"/>
                </a:solidFill>
                <a:effectLst/>
                <a:uLnTx/>
                <a:uFillTx/>
                <a:latin typeface="Arial"/>
                <a:cs typeface="Arial"/>
              </a:rPr>
              <a:t>Zero Fatality &amp;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1" i="0" u="none" strike="noStrike" kern="0" cap="none" spc="165" normalizeH="0" baseline="0" noProof="0" dirty="0">
                <a:ln>
                  <a:noFill/>
                </a:ln>
                <a:solidFill>
                  <a:srgbClr val="2493D1"/>
                </a:solidFill>
                <a:effectLst/>
                <a:uLnTx/>
                <a:uFillTx/>
                <a:latin typeface="Arial"/>
                <a:cs typeface="Arial"/>
              </a:rPr>
              <a:t>0.</a:t>
            </a:r>
            <a:r>
              <a:rPr lang="en-US" sz="1350" b="1" spc="165" dirty="0">
                <a:solidFill>
                  <a:srgbClr val="2493D1"/>
                </a:solidFill>
                <a:latin typeface="Arial"/>
                <a:cs typeface="Arial"/>
              </a:rPr>
              <a:t>05</a:t>
            </a: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algn="ctr" defTabSz="914400" eaLnBrk="1" fontAlgn="auto" latinLnBrk="0" hangingPunct="1">
              <a:lnSpc>
                <a:spcPts val="152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10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Lost</a:t>
            </a:r>
            <a:r>
              <a:rPr kumimoji="0" sz="1200" b="0" i="0" u="none" strike="noStrike" kern="0" cap="none" spc="8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8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Time</a:t>
            </a:r>
            <a:r>
              <a:rPr kumimoji="0" sz="1200" b="0" i="0" u="none" strike="noStrike" kern="0" cap="none" spc="8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Injury </a:t>
            </a:r>
            <a:r>
              <a:rPr kumimoji="0" sz="1200" b="0" i="0" u="none" strike="noStrike" kern="0" cap="none" spc="9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Frequency</a:t>
            </a:r>
            <a:r>
              <a:rPr kumimoji="0" sz="1200" b="0" i="0" u="none" strike="noStrike" kern="0" cap="none" spc="11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Rate </a:t>
            </a:r>
            <a:r>
              <a:rPr kumimoji="0" sz="1200" b="0" i="0" u="none" strike="noStrike" kern="0" cap="none" spc="7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(LTIFR)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804681" y="5947953"/>
            <a:ext cx="987516" cy="55079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ts val="132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1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Georgia"/>
              </a:rPr>
              <a:t>₹</a:t>
            </a:r>
            <a:r>
              <a:rPr kumimoji="0" lang="en-US" sz="1350" b="1" i="0" u="none" strike="noStrike" kern="0" cap="none" spc="9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12.6</a:t>
            </a:r>
            <a:r>
              <a:rPr kumimoji="0" sz="1350" b="1" i="0" u="none" strike="noStrike" kern="0" cap="none" spc="-2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50" b="1" i="0" u="none" strike="noStrike" kern="0" cap="none" spc="3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bn </a:t>
            </a:r>
            <a:r>
              <a:rPr kumimoji="0" sz="1200" b="0" i="0" u="none" strike="noStrike" kern="0" cap="none" spc="7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Employee </a:t>
            </a:r>
            <a:r>
              <a:rPr kumimoji="0" sz="1200" b="0" i="0" u="none" strike="noStrike" kern="0" cap="none" spc="6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benefits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95DA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84D7AA60-2A79-4C17-8137-C203A20ECBE5}"/>
              </a:ext>
            </a:extLst>
          </p:cNvPr>
          <p:cNvSpPr txBox="1">
            <a:spLocks/>
          </p:cNvSpPr>
          <p:nvPr/>
        </p:nvSpPr>
        <p:spPr>
          <a:xfrm>
            <a:off x="13868400" y="7661163"/>
            <a:ext cx="515363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16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xmlns="" r:id="rId18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84" y="3875"/>
            <a:ext cx="14630400" cy="82296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779769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693" y="484619"/>
                </a:lnTo>
                <a:lnTo>
                  <a:pt x="155257" y="480949"/>
                </a:lnTo>
                <a:lnTo>
                  <a:pt x="49949" y="374675"/>
                </a:lnTo>
                <a:lnTo>
                  <a:pt x="156184" y="269405"/>
                </a:lnTo>
                <a:lnTo>
                  <a:pt x="161696" y="265785"/>
                </a:lnTo>
                <a:lnTo>
                  <a:pt x="167970" y="264604"/>
                </a:lnTo>
                <a:lnTo>
                  <a:pt x="174205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10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48" y="217563"/>
                </a:lnTo>
                <a:lnTo>
                  <a:pt x="159245" y="219265"/>
                </a:lnTo>
                <a:lnTo>
                  <a:pt x="151409" y="224434"/>
                </a:lnTo>
                <a:lnTo>
                  <a:pt x="0" y="374497"/>
                </a:lnTo>
                <a:lnTo>
                  <a:pt x="109131" y="484670"/>
                </a:lnTo>
                <a:lnTo>
                  <a:pt x="150012" y="525907"/>
                </a:lnTo>
                <a:lnTo>
                  <a:pt x="157848" y="531114"/>
                </a:lnTo>
                <a:lnTo>
                  <a:pt x="166763" y="532866"/>
                </a:lnTo>
                <a:lnTo>
                  <a:pt x="175679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16" y="496798"/>
                </a:moveTo>
                <a:lnTo>
                  <a:pt x="433971" y="468287"/>
                </a:lnTo>
                <a:lnTo>
                  <a:pt x="295452" y="467677"/>
                </a:lnTo>
                <a:lnTo>
                  <a:pt x="266915" y="495973"/>
                </a:lnTo>
                <a:lnTo>
                  <a:pt x="462216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44" y="118046"/>
                </a:lnTo>
                <a:lnTo>
                  <a:pt x="483844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78002" y="291033"/>
                </a:lnTo>
                <a:lnTo>
                  <a:pt x="365455" y="303517"/>
                </a:lnTo>
                <a:lnTo>
                  <a:pt x="352945" y="290969"/>
                </a:lnTo>
                <a:lnTo>
                  <a:pt x="253288" y="190322"/>
                </a:lnTo>
                <a:lnTo>
                  <a:pt x="249428" y="184454"/>
                </a:lnTo>
                <a:lnTo>
                  <a:pt x="248170" y="177787"/>
                </a:lnTo>
                <a:lnTo>
                  <a:pt x="249491" y="171119"/>
                </a:lnTo>
                <a:lnTo>
                  <a:pt x="253390" y="165277"/>
                </a:lnTo>
                <a:lnTo>
                  <a:pt x="366623" y="53174"/>
                </a:lnTo>
                <a:lnTo>
                  <a:pt x="478764" y="166306"/>
                </a:lnTo>
                <a:lnTo>
                  <a:pt x="482587" y="172161"/>
                </a:lnTo>
                <a:lnTo>
                  <a:pt x="483844" y="178828"/>
                </a:lnTo>
                <a:lnTo>
                  <a:pt x="483844" y="118046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00164" y="291033"/>
                </a:lnTo>
                <a:lnTo>
                  <a:pt x="365175" y="356679"/>
                </a:lnTo>
                <a:lnTo>
                  <a:pt x="418858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55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056" y="486384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535" y="271157"/>
                </a:lnTo>
                <a:lnTo>
                  <a:pt x="557034" y="267538"/>
                </a:lnTo>
                <a:lnTo>
                  <a:pt x="563283" y="266344"/>
                </a:lnTo>
                <a:lnTo>
                  <a:pt x="569531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55"/>
                </a:lnTo>
                <a:lnTo>
                  <a:pt x="619874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499" y="219354"/>
                </a:lnTo>
                <a:lnTo>
                  <a:pt x="554583" y="221030"/>
                </a:lnTo>
                <a:lnTo>
                  <a:pt x="546684" y="226187"/>
                </a:lnTo>
                <a:lnTo>
                  <a:pt x="501256" y="271259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199" y="532879"/>
                </a:lnTo>
                <a:lnTo>
                  <a:pt x="562114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993737" y="900654"/>
            <a:ext cx="2302510" cy="257175"/>
            <a:chOff x="11993737" y="900654"/>
            <a:chExt cx="2302510" cy="257175"/>
          </a:xfrm>
        </p:grpSpPr>
        <p:sp>
          <p:nvSpPr>
            <p:cNvPr id="5" name="object 5"/>
            <p:cNvSpPr/>
            <p:nvPr/>
          </p:nvSpPr>
          <p:spPr>
            <a:xfrm>
              <a:off x="11993740" y="1130376"/>
              <a:ext cx="2302510" cy="27940"/>
            </a:xfrm>
            <a:custGeom>
              <a:avLst/>
              <a:gdLst/>
              <a:ahLst/>
              <a:cxnLst/>
              <a:rect l="l" t="t" r="r" b="b"/>
              <a:pathLst>
                <a:path w="2302509" h="27940">
                  <a:moveTo>
                    <a:pt x="2302306" y="0"/>
                  </a:moveTo>
                  <a:lnTo>
                    <a:pt x="0" y="0"/>
                  </a:lnTo>
                  <a:lnTo>
                    <a:pt x="0" y="27406"/>
                  </a:lnTo>
                  <a:lnTo>
                    <a:pt x="2302306" y="27406"/>
                  </a:lnTo>
                  <a:lnTo>
                    <a:pt x="2302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3737" y="901603"/>
              <a:ext cx="196329" cy="1897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9754" y="900654"/>
              <a:ext cx="206209" cy="1917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64776" y="901260"/>
              <a:ext cx="242849" cy="1904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28711" y="900654"/>
              <a:ext cx="194602" cy="1917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0171" y="901409"/>
              <a:ext cx="191363" cy="1902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78585" y="901382"/>
              <a:ext cx="198907" cy="1902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497192" y="900734"/>
              <a:ext cx="799465" cy="192405"/>
            </a:xfrm>
            <a:custGeom>
              <a:avLst/>
              <a:gdLst/>
              <a:ahLst/>
              <a:cxnLst/>
              <a:rect l="l" t="t" r="r" b="b"/>
              <a:pathLst>
                <a:path w="799465" h="192405">
                  <a:moveTo>
                    <a:pt x="50622" y="6616"/>
                  </a:moveTo>
                  <a:lnTo>
                    <a:pt x="44970" y="1155"/>
                  </a:lnTo>
                  <a:lnTo>
                    <a:pt x="6489" y="990"/>
                  </a:lnTo>
                  <a:lnTo>
                    <a:pt x="850" y="6400"/>
                  </a:lnTo>
                  <a:lnTo>
                    <a:pt x="800" y="13411"/>
                  </a:lnTo>
                  <a:lnTo>
                    <a:pt x="0" y="184950"/>
                  </a:lnTo>
                  <a:lnTo>
                    <a:pt x="5676" y="190398"/>
                  </a:lnTo>
                  <a:lnTo>
                    <a:pt x="44107" y="190614"/>
                  </a:lnTo>
                  <a:lnTo>
                    <a:pt x="49822" y="184937"/>
                  </a:lnTo>
                  <a:lnTo>
                    <a:pt x="50622" y="6616"/>
                  </a:lnTo>
                  <a:close/>
                </a:path>
                <a:path w="799465" h="192405">
                  <a:moveTo>
                    <a:pt x="286626" y="185508"/>
                  </a:moveTo>
                  <a:lnTo>
                    <a:pt x="258457" y="140182"/>
                  </a:lnTo>
                  <a:lnTo>
                    <a:pt x="228523" y="109512"/>
                  </a:lnTo>
                  <a:lnTo>
                    <a:pt x="247853" y="103886"/>
                  </a:lnTo>
                  <a:lnTo>
                    <a:pt x="263740" y="94488"/>
                  </a:lnTo>
                  <a:lnTo>
                    <a:pt x="271983" y="83883"/>
                  </a:lnTo>
                  <a:lnTo>
                    <a:pt x="274523" y="80619"/>
                  </a:lnTo>
                  <a:lnTo>
                    <a:pt x="273786" y="38201"/>
                  </a:lnTo>
                  <a:lnTo>
                    <a:pt x="237185" y="5397"/>
                  </a:lnTo>
                  <a:lnTo>
                    <a:pt x="228701" y="4089"/>
                  </a:lnTo>
                  <a:lnTo>
                    <a:pt x="228701" y="61328"/>
                  </a:lnTo>
                  <a:lnTo>
                    <a:pt x="225437" y="72148"/>
                  </a:lnTo>
                  <a:lnTo>
                    <a:pt x="217157" y="79121"/>
                  </a:lnTo>
                  <a:lnTo>
                    <a:pt x="206032" y="82829"/>
                  </a:lnTo>
                  <a:lnTo>
                    <a:pt x="194259" y="83883"/>
                  </a:lnTo>
                  <a:lnTo>
                    <a:pt x="137960" y="83616"/>
                  </a:lnTo>
                  <a:lnTo>
                    <a:pt x="138188" y="38201"/>
                  </a:lnTo>
                  <a:lnTo>
                    <a:pt x="194475" y="38442"/>
                  </a:lnTo>
                  <a:lnTo>
                    <a:pt x="206235" y="39598"/>
                  </a:lnTo>
                  <a:lnTo>
                    <a:pt x="217309" y="43408"/>
                  </a:lnTo>
                  <a:lnTo>
                    <a:pt x="225513" y="50444"/>
                  </a:lnTo>
                  <a:lnTo>
                    <a:pt x="228701" y="61328"/>
                  </a:lnTo>
                  <a:lnTo>
                    <a:pt x="228701" y="4089"/>
                  </a:lnTo>
                  <a:lnTo>
                    <a:pt x="209715" y="1143"/>
                  </a:lnTo>
                  <a:lnTo>
                    <a:pt x="93929" y="647"/>
                  </a:lnTo>
                  <a:lnTo>
                    <a:pt x="88480" y="6032"/>
                  </a:lnTo>
                  <a:lnTo>
                    <a:pt x="88468" y="17399"/>
                  </a:lnTo>
                  <a:lnTo>
                    <a:pt x="87757" y="177571"/>
                  </a:lnTo>
                  <a:lnTo>
                    <a:pt x="87757" y="184353"/>
                  </a:lnTo>
                  <a:lnTo>
                    <a:pt x="93345" y="190080"/>
                  </a:lnTo>
                  <a:lnTo>
                    <a:pt x="132054" y="190220"/>
                  </a:lnTo>
                  <a:lnTo>
                    <a:pt x="137490" y="184581"/>
                  </a:lnTo>
                  <a:lnTo>
                    <a:pt x="137566" y="177571"/>
                  </a:lnTo>
                  <a:lnTo>
                    <a:pt x="137756" y="120954"/>
                  </a:lnTo>
                  <a:lnTo>
                    <a:pt x="170040" y="121145"/>
                  </a:lnTo>
                  <a:lnTo>
                    <a:pt x="203504" y="142951"/>
                  </a:lnTo>
                  <a:lnTo>
                    <a:pt x="225831" y="178257"/>
                  </a:lnTo>
                  <a:lnTo>
                    <a:pt x="230073" y="185356"/>
                  </a:lnTo>
                  <a:lnTo>
                    <a:pt x="239255" y="190665"/>
                  </a:lnTo>
                  <a:lnTo>
                    <a:pt x="246037" y="190766"/>
                  </a:lnTo>
                  <a:lnTo>
                    <a:pt x="277647" y="190906"/>
                  </a:lnTo>
                  <a:lnTo>
                    <a:pt x="284721" y="190906"/>
                  </a:lnTo>
                  <a:lnTo>
                    <a:pt x="286626" y="185508"/>
                  </a:lnTo>
                  <a:close/>
                </a:path>
                <a:path w="799465" h="192405">
                  <a:moveTo>
                    <a:pt x="537654" y="186601"/>
                  </a:moveTo>
                  <a:lnTo>
                    <a:pt x="521169" y="145211"/>
                  </a:lnTo>
                  <a:lnTo>
                    <a:pt x="506120" y="107454"/>
                  </a:lnTo>
                  <a:lnTo>
                    <a:pt x="478282" y="37617"/>
                  </a:lnTo>
                  <a:lnTo>
                    <a:pt x="468477" y="13030"/>
                  </a:lnTo>
                  <a:lnTo>
                    <a:pt x="466991" y="9232"/>
                  </a:lnTo>
                  <a:lnTo>
                    <a:pt x="464019" y="6032"/>
                  </a:lnTo>
                  <a:lnTo>
                    <a:pt x="460641" y="3733"/>
                  </a:lnTo>
                  <a:lnTo>
                    <a:pt x="458482" y="1447"/>
                  </a:lnTo>
                  <a:lnTo>
                    <a:pt x="456285" y="393"/>
                  </a:lnTo>
                  <a:lnTo>
                    <a:pt x="456285" y="107454"/>
                  </a:lnTo>
                  <a:lnTo>
                    <a:pt x="385089" y="107454"/>
                  </a:lnTo>
                  <a:lnTo>
                    <a:pt x="412788" y="37617"/>
                  </a:lnTo>
                  <a:lnTo>
                    <a:pt x="428459" y="37617"/>
                  </a:lnTo>
                  <a:lnTo>
                    <a:pt x="456285" y="107454"/>
                  </a:lnTo>
                  <a:lnTo>
                    <a:pt x="456285" y="393"/>
                  </a:lnTo>
                  <a:lnTo>
                    <a:pt x="455752" y="127"/>
                  </a:lnTo>
                  <a:lnTo>
                    <a:pt x="451789" y="127"/>
                  </a:lnTo>
                  <a:lnTo>
                    <a:pt x="451789" y="0"/>
                  </a:lnTo>
                  <a:lnTo>
                    <a:pt x="389940" y="0"/>
                  </a:lnTo>
                  <a:lnTo>
                    <a:pt x="389851" y="127"/>
                  </a:lnTo>
                  <a:lnTo>
                    <a:pt x="386905" y="127"/>
                  </a:lnTo>
                  <a:lnTo>
                    <a:pt x="384721" y="1028"/>
                  </a:lnTo>
                  <a:lnTo>
                    <a:pt x="382854" y="2349"/>
                  </a:lnTo>
                  <a:lnTo>
                    <a:pt x="378333" y="4546"/>
                  </a:lnTo>
                  <a:lnTo>
                    <a:pt x="374243" y="8293"/>
                  </a:lnTo>
                  <a:lnTo>
                    <a:pt x="372427" y="13030"/>
                  </a:lnTo>
                  <a:lnTo>
                    <a:pt x="305917" y="179781"/>
                  </a:lnTo>
                  <a:lnTo>
                    <a:pt x="303174" y="186601"/>
                  </a:lnTo>
                  <a:lnTo>
                    <a:pt x="306654" y="192138"/>
                  </a:lnTo>
                  <a:lnTo>
                    <a:pt x="338035" y="192265"/>
                  </a:lnTo>
                  <a:lnTo>
                    <a:pt x="339839" y="192265"/>
                  </a:lnTo>
                  <a:lnTo>
                    <a:pt x="341820" y="191871"/>
                  </a:lnTo>
                  <a:lnTo>
                    <a:pt x="343611" y="191147"/>
                  </a:lnTo>
                  <a:lnTo>
                    <a:pt x="349872" y="190093"/>
                  </a:lnTo>
                  <a:lnTo>
                    <a:pt x="355396" y="185293"/>
                  </a:lnTo>
                  <a:lnTo>
                    <a:pt x="356806" y="178917"/>
                  </a:lnTo>
                  <a:lnTo>
                    <a:pt x="370128" y="145211"/>
                  </a:lnTo>
                  <a:lnTo>
                    <a:pt x="471373" y="145211"/>
                  </a:lnTo>
                  <a:lnTo>
                    <a:pt x="485902" y="181622"/>
                  </a:lnTo>
                  <a:lnTo>
                    <a:pt x="487108" y="183451"/>
                  </a:lnTo>
                  <a:lnTo>
                    <a:pt x="488518" y="185026"/>
                  </a:lnTo>
                  <a:lnTo>
                    <a:pt x="490715" y="187871"/>
                  </a:lnTo>
                  <a:lnTo>
                    <a:pt x="493598" y="190398"/>
                  </a:lnTo>
                  <a:lnTo>
                    <a:pt x="497459" y="191236"/>
                  </a:lnTo>
                  <a:lnTo>
                    <a:pt x="499211" y="191909"/>
                  </a:lnTo>
                  <a:lnTo>
                    <a:pt x="501091" y="192265"/>
                  </a:lnTo>
                  <a:lnTo>
                    <a:pt x="534162" y="192138"/>
                  </a:lnTo>
                  <a:lnTo>
                    <a:pt x="537654" y="186601"/>
                  </a:lnTo>
                  <a:close/>
                </a:path>
                <a:path w="799465" h="192405">
                  <a:moveTo>
                    <a:pt x="798957" y="7302"/>
                  </a:moveTo>
                  <a:lnTo>
                    <a:pt x="793559" y="1587"/>
                  </a:lnTo>
                  <a:lnTo>
                    <a:pt x="725881" y="1308"/>
                  </a:lnTo>
                  <a:lnTo>
                    <a:pt x="719099" y="6946"/>
                  </a:lnTo>
                  <a:lnTo>
                    <a:pt x="716889" y="13703"/>
                  </a:lnTo>
                  <a:lnTo>
                    <a:pt x="677405" y="126390"/>
                  </a:lnTo>
                  <a:lnTo>
                    <a:pt x="636765" y="6565"/>
                  </a:lnTo>
                  <a:lnTo>
                    <a:pt x="630059" y="800"/>
                  </a:lnTo>
                  <a:lnTo>
                    <a:pt x="562432" y="571"/>
                  </a:lnTo>
                  <a:lnTo>
                    <a:pt x="556996" y="6210"/>
                  </a:lnTo>
                  <a:lnTo>
                    <a:pt x="556183" y="184289"/>
                  </a:lnTo>
                  <a:lnTo>
                    <a:pt x="561581" y="190017"/>
                  </a:lnTo>
                  <a:lnTo>
                    <a:pt x="599503" y="190169"/>
                  </a:lnTo>
                  <a:lnTo>
                    <a:pt x="604888" y="184492"/>
                  </a:lnTo>
                  <a:lnTo>
                    <a:pt x="605536" y="48412"/>
                  </a:lnTo>
                  <a:lnTo>
                    <a:pt x="651421" y="178511"/>
                  </a:lnTo>
                  <a:lnTo>
                    <a:pt x="653897" y="185000"/>
                  </a:lnTo>
                  <a:lnTo>
                    <a:pt x="660895" y="190474"/>
                  </a:lnTo>
                  <a:lnTo>
                    <a:pt x="667702" y="190474"/>
                  </a:lnTo>
                  <a:lnTo>
                    <a:pt x="693381" y="190576"/>
                  </a:lnTo>
                  <a:lnTo>
                    <a:pt x="700430" y="185216"/>
                  </a:lnTo>
                  <a:lnTo>
                    <a:pt x="702957" y="178752"/>
                  </a:lnTo>
                  <a:lnTo>
                    <a:pt x="750062" y="49034"/>
                  </a:lnTo>
                  <a:lnTo>
                    <a:pt x="749439" y="185115"/>
                  </a:lnTo>
                  <a:lnTo>
                    <a:pt x="754799" y="190868"/>
                  </a:lnTo>
                  <a:lnTo>
                    <a:pt x="792695" y="191008"/>
                  </a:lnTo>
                  <a:lnTo>
                    <a:pt x="798169" y="185369"/>
                  </a:lnTo>
                  <a:lnTo>
                    <a:pt x="798957" y="7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307185" y="1233562"/>
            <a:ext cx="753110" cy="177165"/>
            <a:chOff x="12307185" y="1233562"/>
            <a:chExt cx="753110" cy="17716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07185" y="1233562"/>
              <a:ext cx="128689" cy="1395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60015" y="1234686"/>
              <a:ext cx="367786" cy="1384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53007" y="1270921"/>
              <a:ext cx="89535" cy="1022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62051" y="1270921"/>
              <a:ext cx="97936" cy="13947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23890" y="1233558"/>
            <a:ext cx="858785" cy="13957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39644" y="275135"/>
            <a:ext cx="9376886" cy="1108178"/>
          </a:xfrm>
          <a:prstGeom prst="rect">
            <a:avLst/>
          </a:prstGeom>
        </p:spPr>
        <p:txBody>
          <a:bodyPr vert="horz" wrap="square" lIns="0" tIns="56061" rIns="0" bIns="0" rtlCol="0">
            <a:spAutoFit/>
          </a:bodyPr>
          <a:lstStyle/>
          <a:p>
            <a:pPr marL="94615">
              <a:lnSpc>
                <a:spcPts val="4120"/>
              </a:lnSpc>
              <a:spcBef>
                <a:spcPts val="130"/>
              </a:spcBef>
            </a:pPr>
            <a:r>
              <a:rPr b="0" dirty="0">
                <a:latin typeface="Arial MT"/>
                <a:cs typeface="Arial MT"/>
              </a:rPr>
              <a:t>ESG</a:t>
            </a:r>
            <a:r>
              <a:rPr b="0" spc="85" dirty="0">
                <a:latin typeface="Arial MT"/>
                <a:cs typeface="Arial MT"/>
              </a:rPr>
              <a:t> </a:t>
            </a:r>
            <a:r>
              <a:rPr b="0" spc="225" dirty="0">
                <a:latin typeface="Arial MT"/>
                <a:cs typeface="Arial MT"/>
              </a:rPr>
              <a:t>-</a:t>
            </a:r>
          </a:p>
          <a:p>
            <a:pPr marL="94615">
              <a:lnSpc>
                <a:spcPts val="4120"/>
              </a:lnSpc>
            </a:pPr>
            <a:r>
              <a:rPr spc="145" dirty="0"/>
              <a:t>VALUE</a:t>
            </a:r>
            <a:r>
              <a:rPr spc="90" dirty="0"/>
              <a:t> </a:t>
            </a:r>
            <a:r>
              <a:rPr spc="150" dirty="0"/>
              <a:t>CREATION</a:t>
            </a:r>
          </a:p>
        </p:txBody>
      </p:sp>
      <p:grpSp>
        <p:nvGrpSpPr>
          <p:cNvPr id="21" name="object 21"/>
          <p:cNvGrpSpPr/>
          <p:nvPr/>
        </p:nvGrpSpPr>
        <p:grpSpPr>
          <a:xfrm>
            <a:off x="9211307" y="1878514"/>
            <a:ext cx="620395" cy="620395"/>
            <a:chOff x="9211307" y="1878514"/>
            <a:chExt cx="620395" cy="620395"/>
          </a:xfrm>
        </p:grpSpPr>
        <p:sp>
          <p:nvSpPr>
            <p:cNvPr id="22" name="object 22"/>
            <p:cNvSpPr/>
            <p:nvPr/>
          </p:nvSpPr>
          <p:spPr>
            <a:xfrm>
              <a:off x="9211307" y="1878514"/>
              <a:ext cx="620395" cy="620395"/>
            </a:xfrm>
            <a:custGeom>
              <a:avLst/>
              <a:gdLst/>
              <a:ahLst/>
              <a:cxnLst/>
              <a:rect l="l" t="t" r="r" b="b"/>
              <a:pathLst>
                <a:path w="620395" h="620394">
                  <a:moveTo>
                    <a:pt x="310133" y="0"/>
                  </a:moveTo>
                  <a:lnTo>
                    <a:pt x="264304" y="3362"/>
                  </a:lnTo>
                  <a:lnTo>
                    <a:pt x="220562" y="13130"/>
                  </a:lnTo>
                  <a:lnTo>
                    <a:pt x="179388" y="28824"/>
                  </a:lnTo>
                  <a:lnTo>
                    <a:pt x="141261" y="49963"/>
                  </a:lnTo>
                  <a:lnTo>
                    <a:pt x="106662" y="76069"/>
                  </a:lnTo>
                  <a:lnTo>
                    <a:pt x="76069" y="106662"/>
                  </a:lnTo>
                  <a:lnTo>
                    <a:pt x="49963" y="141261"/>
                  </a:lnTo>
                  <a:lnTo>
                    <a:pt x="28824" y="179388"/>
                  </a:lnTo>
                  <a:lnTo>
                    <a:pt x="13130" y="220562"/>
                  </a:lnTo>
                  <a:lnTo>
                    <a:pt x="3362" y="264304"/>
                  </a:lnTo>
                  <a:lnTo>
                    <a:pt x="0" y="310134"/>
                  </a:lnTo>
                  <a:lnTo>
                    <a:pt x="3362" y="355963"/>
                  </a:lnTo>
                  <a:lnTo>
                    <a:pt x="13130" y="399705"/>
                  </a:lnTo>
                  <a:lnTo>
                    <a:pt x="28824" y="440879"/>
                  </a:lnTo>
                  <a:lnTo>
                    <a:pt x="49963" y="479006"/>
                  </a:lnTo>
                  <a:lnTo>
                    <a:pt x="76069" y="513605"/>
                  </a:lnTo>
                  <a:lnTo>
                    <a:pt x="106662" y="544198"/>
                  </a:lnTo>
                  <a:lnTo>
                    <a:pt x="141261" y="570304"/>
                  </a:lnTo>
                  <a:lnTo>
                    <a:pt x="179388" y="591443"/>
                  </a:lnTo>
                  <a:lnTo>
                    <a:pt x="220562" y="607137"/>
                  </a:lnTo>
                  <a:lnTo>
                    <a:pt x="264304" y="616905"/>
                  </a:lnTo>
                  <a:lnTo>
                    <a:pt x="310133" y="620268"/>
                  </a:lnTo>
                  <a:lnTo>
                    <a:pt x="355963" y="616905"/>
                  </a:lnTo>
                  <a:lnTo>
                    <a:pt x="399705" y="607137"/>
                  </a:lnTo>
                  <a:lnTo>
                    <a:pt x="440879" y="591443"/>
                  </a:lnTo>
                  <a:lnTo>
                    <a:pt x="479006" y="570304"/>
                  </a:lnTo>
                  <a:lnTo>
                    <a:pt x="513605" y="544198"/>
                  </a:lnTo>
                  <a:lnTo>
                    <a:pt x="544198" y="513605"/>
                  </a:lnTo>
                  <a:lnTo>
                    <a:pt x="570304" y="479006"/>
                  </a:lnTo>
                  <a:lnTo>
                    <a:pt x="591443" y="440879"/>
                  </a:lnTo>
                  <a:lnTo>
                    <a:pt x="607137" y="399705"/>
                  </a:lnTo>
                  <a:lnTo>
                    <a:pt x="616905" y="355963"/>
                  </a:lnTo>
                  <a:lnTo>
                    <a:pt x="620267" y="310134"/>
                  </a:lnTo>
                  <a:lnTo>
                    <a:pt x="616905" y="264304"/>
                  </a:lnTo>
                  <a:lnTo>
                    <a:pt x="607137" y="220562"/>
                  </a:lnTo>
                  <a:lnTo>
                    <a:pt x="591443" y="179388"/>
                  </a:lnTo>
                  <a:lnTo>
                    <a:pt x="570304" y="141261"/>
                  </a:lnTo>
                  <a:lnTo>
                    <a:pt x="544198" y="106662"/>
                  </a:lnTo>
                  <a:lnTo>
                    <a:pt x="513605" y="76069"/>
                  </a:lnTo>
                  <a:lnTo>
                    <a:pt x="479006" y="49963"/>
                  </a:lnTo>
                  <a:lnTo>
                    <a:pt x="440879" y="28824"/>
                  </a:lnTo>
                  <a:lnTo>
                    <a:pt x="399705" y="13130"/>
                  </a:lnTo>
                  <a:lnTo>
                    <a:pt x="355963" y="3362"/>
                  </a:lnTo>
                  <a:lnTo>
                    <a:pt x="3101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9253890" y="1921097"/>
              <a:ext cx="535305" cy="535305"/>
            </a:xfrm>
            <a:custGeom>
              <a:avLst/>
              <a:gdLst/>
              <a:ahLst/>
              <a:cxnLst/>
              <a:rect l="l" t="t" r="r" b="b"/>
              <a:pathLst>
                <a:path w="535304" h="535305">
                  <a:moveTo>
                    <a:pt x="267550" y="0"/>
                  </a:moveTo>
                  <a:lnTo>
                    <a:pt x="219458" y="4310"/>
                  </a:lnTo>
                  <a:lnTo>
                    <a:pt x="174193" y="16738"/>
                  </a:lnTo>
                  <a:lnTo>
                    <a:pt x="132512" y="36528"/>
                  </a:lnTo>
                  <a:lnTo>
                    <a:pt x="95171" y="62924"/>
                  </a:lnTo>
                  <a:lnTo>
                    <a:pt x="62924" y="95171"/>
                  </a:lnTo>
                  <a:lnTo>
                    <a:pt x="36528" y="132512"/>
                  </a:lnTo>
                  <a:lnTo>
                    <a:pt x="16738" y="174193"/>
                  </a:lnTo>
                  <a:lnTo>
                    <a:pt x="4310" y="219458"/>
                  </a:lnTo>
                  <a:lnTo>
                    <a:pt x="0" y="267550"/>
                  </a:lnTo>
                  <a:lnTo>
                    <a:pt x="4310" y="315643"/>
                  </a:lnTo>
                  <a:lnTo>
                    <a:pt x="16738" y="360908"/>
                  </a:lnTo>
                  <a:lnTo>
                    <a:pt x="36528" y="402589"/>
                  </a:lnTo>
                  <a:lnTo>
                    <a:pt x="62924" y="439930"/>
                  </a:lnTo>
                  <a:lnTo>
                    <a:pt x="95171" y="472177"/>
                  </a:lnTo>
                  <a:lnTo>
                    <a:pt x="132512" y="498573"/>
                  </a:lnTo>
                  <a:lnTo>
                    <a:pt x="174193" y="518363"/>
                  </a:lnTo>
                  <a:lnTo>
                    <a:pt x="219458" y="530791"/>
                  </a:lnTo>
                  <a:lnTo>
                    <a:pt x="267550" y="535101"/>
                  </a:lnTo>
                  <a:lnTo>
                    <a:pt x="315643" y="530791"/>
                  </a:lnTo>
                  <a:lnTo>
                    <a:pt x="360908" y="518363"/>
                  </a:lnTo>
                  <a:lnTo>
                    <a:pt x="402589" y="498573"/>
                  </a:lnTo>
                  <a:lnTo>
                    <a:pt x="439930" y="472177"/>
                  </a:lnTo>
                  <a:lnTo>
                    <a:pt x="472177" y="439930"/>
                  </a:lnTo>
                  <a:lnTo>
                    <a:pt x="498573" y="402589"/>
                  </a:lnTo>
                  <a:lnTo>
                    <a:pt x="518363" y="360908"/>
                  </a:lnTo>
                  <a:lnTo>
                    <a:pt x="530791" y="315643"/>
                  </a:lnTo>
                  <a:lnTo>
                    <a:pt x="535101" y="267550"/>
                  </a:lnTo>
                  <a:lnTo>
                    <a:pt x="530791" y="219458"/>
                  </a:lnTo>
                  <a:lnTo>
                    <a:pt x="518363" y="174193"/>
                  </a:lnTo>
                  <a:lnTo>
                    <a:pt x="498573" y="132512"/>
                  </a:lnTo>
                  <a:lnTo>
                    <a:pt x="472177" y="95171"/>
                  </a:lnTo>
                  <a:lnTo>
                    <a:pt x="439930" y="62924"/>
                  </a:lnTo>
                  <a:lnTo>
                    <a:pt x="402589" y="36528"/>
                  </a:lnTo>
                  <a:lnTo>
                    <a:pt x="360908" y="16738"/>
                  </a:lnTo>
                  <a:lnTo>
                    <a:pt x="315643" y="431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9336963" y="2226661"/>
              <a:ext cx="370840" cy="154940"/>
            </a:xfrm>
            <a:custGeom>
              <a:avLst/>
              <a:gdLst/>
              <a:ahLst/>
              <a:cxnLst/>
              <a:rect l="l" t="t" r="r" b="b"/>
              <a:pathLst>
                <a:path w="370840" h="154939">
                  <a:moveTo>
                    <a:pt x="358216" y="0"/>
                  </a:moveTo>
                  <a:lnTo>
                    <a:pt x="346837" y="5638"/>
                  </a:lnTo>
                  <a:lnTo>
                    <a:pt x="285110" y="38271"/>
                  </a:lnTo>
                  <a:lnTo>
                    <a:pt x="259850" y="52014"/>
                  </a:lnTo>
                  <a:lnTo>
                    <a:pt x="235140" y="66636"/>
                  </a:lnTo>
                  <a:lnTo>
                    <a:pt x="223384" y="72571"/>
                  </a:lnTo>
                  <a:lnTo>
                    <a:pt x="212056" y="75315"/>
                  </a:lnTo>
                  <a:lnTo>
                    <a:pt x="200545" y="75114"/>
                  </a:lnTo>
                  <a:lnTo>
                    <a:pt x="188239" y="72212"/>
                  </a:lnTo>
                  <a:lnTo>
                    <a:pt x="168075" y="66850"/>
                  </a:lnTo>
                  <a:lnTo>
                    <a:pt x="147775" y="64438"/>
                  </a:lnTo>
                  <a:lnTo>
                    <a:pt x="127444" y="66081"/>
                  </a:lnTo>
                  <a:lnTo>
                    <a:pt x="107188" y="72885"/>
                  </a:lnTo>
                  <a:lnTo>
                    <a:pt x="104546" y="74002"/>
                  </a:lnTo>
                  <a:lnTo>
                    <a:pt x="100457" y="72847"/>
                  </a:lnTo>
                  <a:lnTo>
                    <a:pt x="94665" y="70434"/>
                  </a:lnTo>
                  <a:lnTo>
                    <a:pt x="96405" y="67538"/>
                  </a:lnTo>
                  <a:lnTo>
                    <a:pt x="97510" y="62928"/>
                  </a:lnTo>
                  <a:lnTo>
                    <a:pt x="115316" y="56754"/>
                  </a:lnTo>
                  <a:lnTo>
                    <a:pt x="130884" y="52968"/>
                  </a:lnTo>
                  <a:lnTo>
                    <a:pt x="146792" y="51644"/>
                  </a:lnTo>
                  <a:lnTo>
                    <a:pt x="163156" y="53771"/>
                  </a:lnTo>
                  <a:lnTo>
                    <a:pt x="213614" y="65925"/>
                  </a:lnTo>
                  <a:lnTo>
                    <a:pt x="220992" y="63207"/>
                  </a:lnTo>
                  <a:lnTo>
                    <a:pt x="225526" y="46253"/>
                  </a:lnTo>
                  <a:lnTo>
                    <a:pt x="221183" y="39890"/>
                  </a:lnTo>
                  <a:lnTo>
                    <a:pt x="143395" y="18465"/>
                  </a:lnTo>
                  <a:lnTo>
                    <a:pt x="120885" y="14911"/>
                  </a:lnTo>
                  <a:lnTo>
                    <a:pt x="99325" y="16443"/>
                  </a:lnTo>
                  <a:lnTo>
                    <a:pt x="59169" y="34671"/>
                  </a:lnTo>
                  <a:lnTo>
                    <a:pt x="2959" y="77774"/>
                  </a:lnTo>
                  <a:lnTo>
                    <a:pt x="0" y="154863"/>
                  </a:lnTo>
                  <a:lnTo>
                    <a:pt x="1943" y="154863"/>
                  </a:lnTo>
                  <a:lnTo>
                    <a:pt x="69062" y="131864"/>
                  </a:lnTo>
                  <a:lnTo>
                    <a:pt x="70789" y="131851"/>
                  </a:lnTo>
                  <a:lnTo>
                    <a:pt x="108404" y="136123"/>
                  </a:lnTo>
                  <a:lnTo>
                    <a:pt x="144399" y="140589"/>
                  </a:lnTo>
                  <a:lnTo>
                    <a:pt x="161349" y="142459"/>
                  </a:lnTo>
                  <a:lnTo>
                    <a:pt x="209588" y="131254"/>
                  </a:lnTo>
                  <a:lnTo>
                    <a:pt x="368757" y="17424"/>
                  </a:lnTo>
                  <a:lnTo>
                    <a:pt x="370687" y="12369"/>
                  </a:lnTo>
                  <a:lnTo>
                    <a:pt x="363969" y="215"/>
                  </a:lnTo>
                  <a:lnTo>
                    <a:pt x="358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20461" y="1995812"/>
              <a:ext cx="191357" cy="19096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9528797" y="2215502"/>
              <a:ext cx="141605" cy="60960"/>
            </a:xfrm>
            <a:custGeom>
              <a:avLst/>
              <a:gdLst/>
              <a:ahLst/>
              <a:cxnLst/>
              <a:rect l="l" t="t" r="r" b="b"/>
              <a:pathLst>
                <a:path w="141604" h="60960">
                  <a:moveTo>
                    <a:pt x="86728" y="711"/>
                  </a:moveTo>
                  <a:lnTo>
                    <a:pt x="61633" y="0"/>
                  </a:lnTo>
                  <a:lnTo>
                    <a:pt x="39890" y="6807"/>
                  </a:lnTo>
                  <a:lnTo>
                    <a:pt x="19875" y="17551"/>
                  </a:lnTo>
                  <a:lnTo>
                    <a:pt x="0" y="28651"/>
                  </a:lnTo>
                  <a:lnTo>
                    <a:pt x="10579" y="33070"/>
                  </a:lnTo>
                  <a:lnTo>
                    <a:pt x="20599" y="34493"/>
                  </a:lnTo>
                  <a:lnTo>
                    <a:pt x="30264" y="32664"/>
                  </a:lnTo>
                  <a:lnTo>
                    <a:pt x="39814" y="27279"/>
                  </a:lnTo>
                  <a:lnTo>
                    <a:pt x="45974" y="23139"/>
                  </a:lnTo>
                  <a:lnTo>
                    <a:pt x="52514" y="19494"/>
                  </a:lnTo>
                  <a:lnTo>
                    <a:pt x="65862" y="12509"/>
                  </a:lnTo>
                  <a:lnTo>
                    <a:pt x="86728" y="711"/>
                  </a:lnTo>
                  <a:close/>
                </a:path>
                <a:path w="141604" h="60960">
                  <a:moveTo>
                    <a:pt x="141427" y="9766"/>
                  </a:moveTo>
                  <a:lnTo>
                    <a:pt x="130327" y="6108"/>
                  </a:lnTo>
                  <a:lnTo>
                    <a:pt x="119773" y="4660"/>
                  </a:lnTo>
                  <a:lnTo>
                    <a:pt x="109702" y="5575"/>
                  </a:lnTo>
                  <a:lnTo>
                    <a:pt x="100050" y="8966"/>
                  </a:lnTo>
                  <a:lnTo>
                    <a:pt x="84213" y="17043"/>
                  </a:lnTo>
                  <a:lnTo>
                    <a:pt x="37680" y="42252"/>
                  </a:lnTo>
                  <a:lnTo>
                    <a:pt x="46240" y="60960"/>
                  </a:lnTo>
                  <a:lnTo>
                    <a:pt x="141427" y="97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715343" y="5090503"/>
            <a:ext cx="1501775" cy="119308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120</a:t>
            </a:r>
            <a:r>
              <a:rPr kumimoji="0" lang="en-US" sz="1400" b="1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400" b="1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Granted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5080" lvl="0" indent="0" algn="ctr" defTabSz="914400" eaLnBrk="1" fontAlgn="auto" latinLnBrk="0" hangingPunct="1">
              <a:lnSpc>
                <a:spcPts val="182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from</a:t>
            </a:r>
            <a:r>
              <a:rPr kumimoji="0" lang="en-US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154</a:t>
            </a:r>
            <a:r>
              <a:rPr kumimoji="0" lang="en-US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2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Plant </a:t>
            </a:r>
            <a:r>
              <a:rPr kumimoji="0" lang="en-US" sz="12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Variety</a:t>
            </a:r>
            <a:r>
              <a:rPr kumimoji="0" lang="en-US" sz="1200" b="0" i="0" u="none" strike="noStrike" kern="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200" b="0" i="0" u="none" strike="noStrike" kern="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Protection </a:t>
            </a:r>
            <a:r>
              <a:rPr kumimoji="0" lang="en-US" sz="1200" b="0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(PVP)</a:t>
            </a:r>
            <a:r>
              <a:rPr kumimoji="0" lang="en-US" sz="120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200" b="0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registrations </a:t>
            </a:r>
            <a:r>
              <a:rPr kumimoji="0" lang="en-US" sz="1200" b="0" i="0" u="none" strike="noStrike" kern="0" cap="none" spc="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filed</a:t>
            </a:r>
            <a:r>
              <a:rPr kumimoji="0" lang="en-US" sz="1200" b="0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200" b="0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till</a:t>
            </a:r>
            <a:r>
              <a:rPr kumimoji="0" lang="en-US" sz="1200" b="0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200" b="0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MT"/>
                <a:cs typeface="Arial MT"/>
              </a:rPr>
              <a:t>date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454942" y="5137531"/>
            <a:ext cx="1725295" cy="133946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5 patents for Inventions granted in up to 52 jurisdictions each filed till date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945419" y="3021749"/>
            <a:ext cx="1849755" cy="135509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lvl="0" indent="-635" algn="ctr" defTabSz="914400" eaLnBrk="1" fontAlgn="auto" latinLnBrk="0" hangingPunct="1">
              <a:lnSpc>
                <a:spcPct val="1045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5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R&amp;D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12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of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10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hybrid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seeds </a:t>
            </a:r>
            <a:r>
              <a:rPr kumimoji="0" sz="1200" b="0" i="0" u="none" strike="noStrike" kern="0" cap="none" spc="11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that</a:t>
            </a:r>
            <a:r>
              <a:rPr kumimoji="0" sz="1200" b="0" i="0" u="none" strike="noStrike" kern="0" cap="none" spc="3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are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7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resistant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114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to </a:t>
            </a: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adverse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8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weather </a:t>
            </a:r>
            <a:r>
              <a:rPr kumimoji="0" sz="1200" b="0" i="0" u="none" strike="noStrike" kern="0" cap="none" spc="8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conditions,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5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salinity, </a:t>
            </a:r>
            <a:r>
              <a:rPr kumimoji="0" sz="1200" b="0" i="0" u="none" strike="noStrike" kern="0" cap="none" spc="9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drought,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10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water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8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logging, </a:t>
            </a:r>
            <a:r>
              <a:rPr kumimoji="0" sz="1200" b="0" i="0" u="none" strike="noStrike" kern="0" cap="none" spc="6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insects</a:t>
            </a:r>
            <a:r>
              <a:rPr kumimoji="0" sz="1200" b="0" i="0" u="none" strike="noStrike" kern="0" cap="none" spc="5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pests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9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and</a:t>
            </a:r>
            <a:r>
              <a:rPr kumimoji="0" sz="1200" b="0" i="0" u="none" strike="noStrike" kern="0" cap="none" spc="18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diseases</a:t>
            </a:r>
            <a:r>
              <a:rPr kumimoji="0" sz="1200" b="0" i="0" u="none" strike="noStrike" kern="0" cap="none" spc="18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etc.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2512" y="1878514"/>
            <a:ext cx="620268" cy="620268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4251915" y="4495354"/>
            <a:ext cx="1037590" cy="56324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lvl="0" indent="-635" algn="ctr" defTabSz="914400" eaLnBrk="1" fontAlgn="auto" latinLnBrk="0" hangingPunct="1">
              <a:lnSpc>
                <a:spcPts val="132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50" b="0" i="0" u="none" strike="noStrike" kern="0" cap="none" spc="15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"/>
              </a:rPr>
              <a:t>₹</a:t>
            </a:r>
            <a:r>
              <a:rPr kumimoji="0" sz="1350" b="1" i="0" u="none" strike="noStrike" kern="0" cap="none" spc="15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0.0</a:t>
            </a:r>
            <a:r>
              <a:rPr kumimoji="0" lang="en-IN" sz="1350" b="1" i="0" u="none" strike="noStrike" kern="0" cap="none" spc="15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sz="1350" b="1" i="0" u="none" strike="noStrike" kern="0" cap="none" spc="4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50" b="1" i="0" u="none" strike="noStrike" kern="0" cap="none" spc="2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bn 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Rural </a:t>
            </a:r>
            <a:r>
              <a:rPr kumimoji="0" sz="1200" b="0" i="0" u="none" strike="noStrike" kern="0" cap="none" spc="8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development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95DA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36824" y="4495354"/>
            <a:ext cx="1135380" cy="56324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ts val="132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50" b="0" i="0" u="none" strike="noStrike" kern="0" cap="none" spc="15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"/>
              </a:rPr>
              <a:t>₹</a:t>
            </a:r>
            <a:r>
              <a:rPr kumimoji="0" sz="1350" b="1" i="0" u="none" strike="noStrike" kern="0" cap="none" spc="15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0.0</a:t>
            </a:r>
            <a:r>
              <a:rPr kumimoji="0" lang="en-IN" sz="1350" b="1" i="0" u="none" strike="noStrike" kern="0" cap="none" spc="15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7</a:t>
            </a:r>
            <a:r>
              <a:rPr kumimoji="0" sz="1350" b="1" i="0" u="none" strike="noStrike" kern="0" cap="none" spc="-2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50" b="1" i="0" u="none" strike="noStrike" kern="0" cap="none" spc="3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bn </a:t>
            </a: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Environmental 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Sustainability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95DA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10370" y="5249750"/>
            <a:ext cx="6008948" cy="2037609"/>
          </a:xfrm>
          <a:prstGeom prst="rect">
            <a:avLst/>
          </a:prstGeom>
          <a:ln>
            <a:noFill/>
          </a:ln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60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Beneficiaries: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0" cap="none" spc="1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8.040</a:t>
            </a:r>
            <a:r>
              <a:rPr kumimoji="0" sz="1000" b="1" i="0" u="none" strike="noStrike" kern="0" cap="none" spc="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Farmers</a:t>
            </a:r>
            <a:r>
              <a:rPr kumimoji="0" sz="1000" b="0" i="0" u="none" strike="noStrike" kern="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|</a:t>
            </a:r>
            <a:r>
              <a:rPr kumimoji="0" sz="1000" b="0" i="0" u="none" strike="noStrike" kern="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IN" sz="1000" b="1" i="0" u="none" strike="noStrike" kern="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120</a:t>
            </a:r>
            <a:r>
              <a:rPr kumimoji="0" sz="1000" b="1" i="0" u="none" strike="noStrike" kern="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Villages</a:t>
            </a:r>
            <a:r>
              <a:rPr kumimoji="0" sz="1000" b="0" i="0" u="none" strike="noStrike" kern="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9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covered</a:t>
            </a:r>
            <a:r>
              <a:rPr kumimoji="0" sz="1000" b="0" i="0" u="none" strike="noStrike" kern="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in</a:t>
            </a:r>
            <a:r>
              <a:rPr kumimoji="0" sz="1000" b="0" i="0" u="none" strike="noStrike" kern="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Rural</a:t>
            </a:r>
            <a:r>
              <a:rPr kumimoji="0" sz="1000" b="0" i="0" u="none" strike="noStrike" kern="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India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0" cap="none" spc="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24,75</a:t>
            </a:r>
            <a:r>
              <a:rPr kumimoji="0" sz="1000" b="1" i="0" u="none" strike="noStrike" kern="0" cap="none" spc="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0</a:t>
            </a:r>
            <a:r>
              <a:rPr kumimoji="0" lang="en-IN" sz="1000" b="1" i="0" u="none" strike="noStrike" kern="0" cap="none" spc="1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Trees</a:t>
            </a:r>
            <a:r>
              <a:rPr kumimoji="0" sz="1000" b="0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planted</a:t>
            </a:r>
            <a:r>
              <a:rPr kumimoji="0" sz="1000" b="0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|</a:t>
            </a:r>
            <a:r>
              <a:rPr kumimoji="0" sz="1000" b="0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IN" sz="1000" b="0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7,56,000 Mangrove Plantation |</a:t>
            </a:r>
            <a:r>
              <a:rPr kumimoji="0" lang="en-IN" sz="1000" b="1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3,90,451 m</a:t>
            </a:r>
            <a:r>
              <a:rPr kumimoji="0" lang="en-IN" sz="1000" b="1" i="0" u="none" strike="noStrike" kern="0" cap="none" spc="7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3</a:t>
            </a:r>
            <a:r>
              <a:rPr kumimoji="0" lang="en-IN" sz="1000" b="1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IN" sz="1000" b="0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water storage created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0" cap="none" spc="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8,550+</a:t>
            </a:r>
            <a:r>
              <a:rPr kumimoji="0" sz="1000" b="1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Households</a:t>
            </a:r>
            <a:r>
              <a:rPr kumimoji="0" sz="1000" b="0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reached </a:t>
            </a:r>
            <a:r>
              <a:rPr kumimoji="0" sz="1000" b="0" i="0" u="none" strike="noStrike" kern="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in</a:t>
            </a:r>
            <a:r>
              <a:rPr kumimoji="0" sz="1000" b="0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Rural</a:t>
            </a:r>
            <a:r>
              <a:rPr kumimoji="0" sz="1000" b="0" i="0" u="none" strike="noStrike" kern="0" cap="none" spc="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India</a:t>
            </a:r>
            <a:endParaRPr kumimoji="0" lang="en-IN" sz="1000" b="0" i="0" u="none" strike="noStrike" kern="0" cap="none" spc="5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1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4,300+</a:t>
            </a:r>
            <a:r>
              <a:rPr kumimoji="0" lang="en-US" sz="1000" b="1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000" b="0" i="0" u="none" strike="noStrike" kern="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"/>
              </a:rPr>
              <a:t>Students</a:t>
            </a:r>
            <a:r>
              <a:rPr kumimoji="0" lang="en-US" sz="1000" b="0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reached |</a:t>
            </a:r>
            <a:r>
              <a:rPr kumimoji="0" lang="en-US" sz="1000" b="1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4,200+ </a:t>
            </a:r>
            <a:r>
              <a:rPr kumimoji="0" lang="en-US" sz="1000" b="0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Mothers engaged | </a:t>
            </a:r>
            <a:r>
              <a:rPr kumimoji="0" lang="en-US" sz="1000" b="1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600</a:t>
            </a:r>
            <a:r>
              <a:rPr kumimoji="0" lang="en-US" sz="1000" b="0" i="0" u="none" strike="noStrike" kern="0" cap="none" spc="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Community members engaged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0" cap="none" spc="1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14,400+</a:t>
            </a:r>
            <a:r>
              <a:rPr kumimoji="0" sz="1000" b="1" i="0" u="none" strike="noStrike" kern="0" cap="none" spc="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IN" sz="1000" b="0" i="0" u="none" strike="noStrike" kern="0" cap="none" spc="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Mobile Health Unit beneficiaries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"/>
              <a:cs typeface="Arial MT"/>
            </a:endParaRPr>
          </a:p>
          <a:p>
            <a:pPr marL="12700" marR="5080" lvl="2" indent="0" defTabSz="914400" eaLnBrk="1" fontAlgn="auto" latinLnBrk="0" hangingPunct="1">
              <a:lnSpc>
                <a:spcPct val="1071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355+ </a:t>
            </a:r>
            <a:r>
              <a:rPr kumimoji="0" lang="en-US" sz="1000" b="0" i="0" u="none" strike="noStrike" kern="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"/>
              </a:rPr>
              <a:t>rural youth</a:t>
            </a:r>
            <a:r>
              <a:rPr kumimoji="0" lang="en-IN" sz="1000" b="0" i="0" u="none" strike="noStrike" kern="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trained</a:t>
            </a:r>
            <a:r>
              <a: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| </a:t>
            </a:r>
            <a:r>
              <a:rPr kumimoji="0" lang="en-US" sz="1000" b="1" i="0" u="none" strike="noStrike" kern="0" cap="none" spc="8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310</a:t>
            </a:r>
            <a:r>
              <a:rPr kumimoji="0" lang="en-US" sz="1000" b="1" i="0" u="none" strike="noStrike" kern="0" cap="none" spc="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000" b="0" i="0" u="none" strike="noStrike" kern="0" cap="none" spc="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Rural</a:t>
            </a:r>
            <a:r>
              <a:rPr kumimoji="0" lang="en-US" sz="1000" b="0" i="0" u="none" strike="noStrike" kern="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000" b="0" i="0" u="none" strike="noStrike" kern="0" cap="none" spc="1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youth</a:t>
            </a:r>
            <a:r>
              <a:rPr kumimoji="0" lang="en-US" sz="1000" b="0" i="0" u="none" strike="noStrike" kern="0" cap="none" spc="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US" sz="1000" b="0" i="0" u="none" strike="noStrike" kern="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placed | </a:t>
            </a:r>
            <a:r>
              <a:rPr kumimoji="0" lang="en-IN" sz="10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₹15K–</a:t>
            </a:r>
            <a:r>
              <a: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₹16K</a:t>
            </a:r>
            <a:r>
              <a:rPr kumimoji="0" lang="en-IN" sz="1000" b="0" i="0" u="none" strike="noStrike" kern="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10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kumimoji="0" lang="en-IN" sz="1000" b="0" i="0" u="none" strike="noStrike" kern="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IN" sz="1000" b="0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endParaRPr kumimoji="0" lang="en-IN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1026 </a:t>
            </a:r>
            <a:r>
              <a:rPr kumimoji="0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MT</a:t>
            </a:r>
            <a:r>
              <a:rPr kumimoji="0" sz="1000" b="1" i="0" u="none" strike="noStrike" kern="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IN" sz="1000" b="0" i="0" u="none" strike="noStrike" kern="0" cap="none" spc="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Wet Waste collected | </a:t>
            </a:r>
            <a:r>
              <a:rPr kumimoji="0" lang="en-IN" sz="1000" b="1" i="0" u="none" strike="noStrike" kern="0" cap="none" spc="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93 MT </a:t>
            </a:r>
            <a:r>
              <a:rPr kumimoji="0" lang="en-IN" sz="1000" b="0" i="0" u="none" strike="noStrike" kern="0" cap="none" spc="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Total Compost prepared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00" b="1" i="0" u="none" strike="noStrike" kern="0" cap="none" spc="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256</a:t>
            </a:r>
            <a:r>
              <a:rPr kumimoji="0" lang="en-IN" sz="1000" b="0" i="0" u="none" strike="noStrike" kern="0" cap="none" spc="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AEs Trained | </a:t>
            </a:r>
            <a:r>
              <a:rPr kumimoji="0" lang="en-IN" sz="1000" b="0" i="0" u="none" strike="noStrike" kern="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₹ 48.1 Cr Revenue Generated | ₹ 9.5 Cr Revenue generated through ancillary business</a:t>
            </a:r>
            <a:br>
              <a:rPr kumimoji="0" lang="en-IN" sz="1000" b="0" i="0" u="none" strike="noStrike" kern="0" cap="none" spc="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</a:br>
            <a:r>
              <a:rPr kumimoji="0" lang="en-IN" sz="1000" b="0" i="0" u="none" strike="noStrike" kern="0" cap="none" spc="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31242" y="1972420"/>
            <a:ext cx="4373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Social</a:t>
            </a:r>
            <a:r>
              <a:rPr kumimoji="0" sz="2400" b="1" i="0" u="none" strike="noStrike" kern="0" cap="none" spc="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&amp;</a:t>
            </a:r>
            <a:r>
              <a:rPr kumimoji="0" sz="2400" b="1" i="0" u="none" strike="noStrike" kern="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Relationship</a:t>
            </a:r>
            <a:r>
              <a:rPr kumimoji="0" sz="2400" b="1" i="0" u="none" strike="noStrike" kern="0" cap="none" spc="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Capital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152892" y="1846905"/>
            <a:ext cx="0" cy="5281295"/>
          </a:xfrm>
          <a:custGeom>
            <a:avLst/>
            <a:gdLst/>
            <a:ahLst/>
            <a:cxnLst/>
            <a:rect l="l" t="t" r="r" b="b"/>
            <a:pathLst>
              <a:path h="5281295">
                <a:moveTo>
                  <a:pt x="0" y="5280875"/>
                </a:moveTo>
                <a:lnTo>
                  <a:pt x="0" y="0"/>
                </a:lnTo>
              </a:path>
            </a:pathLst>
          </a:custGeom>
          <a:ln w="12700">
            <a:solidFill>
              <a:srgbClr val="2493D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980041" y="1981685"/>
            <a:ext cx="2912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Intellectual</a:t>
            </a:r>
            <a:r>
              <a:rPr kumimoji="0" sz="2400" b="1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1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Capital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DCM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SHRIRAM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LTD.</a:t>
            </a:r>
          </a:p>
        </p:txBody>
      </p:sp>
      <p:sp>
        <p:nvSpPr>
          <p:cNvPr id="41" name="object 33">
            <a:extLst>
              <a:ext uri="{FF2B5EF4-FFF2-40B4-BE49-F238E27FC236}">
                <a16:creationId xmlns:a16="http://schemas.microsoft.com/office/drawing/2014/main" id="{AC734D48-CE41-4389-BDB1-CC02A2AB100B}"/>
              </a:ext>
            </a:extLst>
          </p:cNvPr>
          <p:cNvSpPr txBox="1"/>
          <p:nvPr/>
        </p:nvSpPr>
        <p:spPr>
          <a:xfrm>
            <a:off x="4140790" y="2769546"/>
            <a:ext cx="1259840" cy="421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0" cap="none" spc="114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"/>
              </a:rPr>
              <a:t>₹</a:t>
            </a:r>
            <a:r>
              <a:rPr kumimoji="0" sz="1350" b="1" i="0" u="none" strike="noStrike" kern="0" cap="none" spc="114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0.2</a:t>
            </a:r>
            <a:r>
              <a:rPr kumimoji="0" lang="en-IN" sz="1350" b="1" i="0" u="none" strike="noStrike" kern="0" cap="none" spc="114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1</a:t>
            </a:r>
            <a:r>
              <a:rPr kumimoji="0" sz="1350" b="1" i="0" u="none" strike="noStrike" kern="0" cap="none" spc="-2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150" b="1" i="0" u="none" strike="noStrike" kern="0" cap="none" spc="3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"/>
                <a:cs typeface="Arial"/>
              </a:rPr>
              <a:t>bn</a:t>
            </a:r>
            <a:endParaRPr kumimoji="0" sz="1150" b="0" i="0" u="none" strike="noStrike" kern="0" cap="none" spc="0" normalizeH="0" baseline="0" noProof="0" dirty="0">
              <a:ln>
                <a:noFill/>
              </a:ln>
              <a:solidFill>
                <a:srgbClr val="0095DA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75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Total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CSR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0095DA"/>
                </a:solidFill>
                <a:effectLst/>
                <a:uLnTx/>
                <a:uFillTx/>
                <a:latin typeface="Arial MT"/>
                <a:cs typeface="Arial MT"/>
              </a:rPr>
              <a:t>spent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95DA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42" name="object 33">
            <a:extLst>
              <a:ext uri="{FF2B5EF4-FFF2-40B4-BE49-F238E27FC236}">
                <a16:creationId xmlns:a16="http://schemas.microsoft.com/office/drawing/2014/main" id="{0EB1ECE1-7E14-451D-95B1-D66C8600CE8E}"/>
              </a:ext>
            </a:extLst>
          </p:cNvPr>
          <p:cNvSpPr txBox="1"/>
          <p:nvPr/>
        </p:nvSpPr>
        <p:spPr>
          <a:xfrm>
            <a:off x="2287862" y="3587828"/>
            <a:ext cx="1839379" cy="61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50" b="0" i="0" u="none" strike="noStrike" kern="0" cap="none" spc="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"/>
              </a:rPr>
              <a:t>₹</a:t>
            </a:r>
            <a:r>
              <a:rPr kumimoji="0" sz="1350" b="1" i="0" u="none" strike="noStrike" kern="0" cap="none" spc="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0.</a:t>
            </a:r>
            <a:r>
              <a:rPr kumimoji="0" lang="en-IN" sz="1350" b="1" i="0" u="none" strike="noStrike" kern="0" cap="none" spc="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05 </a:t>
            </a:r>
            <a:r>
              <a:rPr kumimoji="0" sz="1150" b="1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bn</a:t>
            </a:r>
            <a:endParaRPr kumimoji="0" sz="11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0" cap="none" spc="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Preventive healthcare and Sanitation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43" name="object 33">
            <a:extLst>
              <a:ext uri="{FF2B5EF4-FFF2-40B4-BE49-F238E27FC236}">
                <a16:creationId xmlns:a16="http://schemas.microsoft.com/office/drawing/2014/main" id="{E3687B92-4C9D-45F0-9BE6-E616692C52A7}"/>
              </a:ext>
            </a:extLst>
          </p:cNvPr>
          <p:cNvSpPr txBox="1"/>
          <p:nvPr/>
        </p:nvSpPr>
        <p:spPr>
          <a:xfrm>
            <a:off x="5400630" y="3575525"/>
            <a:ext cx="1839379" cy="61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50" b="0" i="0" u="none" strike="noStrike" kern="0" cap="none" spc="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"/>
              </a:rPr>
              <a:t>₹</a:t>
            </a:r>
            <a:r>
              <a:rPr kumimoji="0" sz="1350" b="1" i="0" u="none" strike="noStrike" kern="0" cap="none" spc="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0.</a:t>
            </a:r>
            <a:r>
              <a:rPr kumimoji="0" lang="en-IN" sz="1350" b="1" i="0" u="none" strike="noStrike" kern="0" cap="none" spc="114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05 </a:t>
            </a:r>
            <a:r>
              <a:rPr kumimoji="0" sz="1150" b="1" i="0" u="none" strike="noStrike" kern="0" cap="none" spc="3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bn</a:t>
            </a:r>
            <a:endParaRPr kumimoji="0" sz="11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0" cap="none" spc="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MT"/>
                <a:cs typeface="Arial MT"/>
              </a:rPr>
              <a:t>Education, Skilling and Livelihood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44" name="object 24">
            <a:extLst>
              <a:ext uri="{FF2B5EF4-FFF2-40B4-BE49-F238E27FC236}">
                <a16:creationId xmlns:a16="http://schemas.microsoft.com/office/drawing/2014/main" id="{3AD387D7-897F-4404-A76E-B5D4FDF679AF}"/>
              </a:ext>
            </a:extLst>
          </p:cNvPr>
          <p:cNvSpPr txBox="1">
            <a:spLocks/>
          </p:cNvSpPr>
          <p:nvPr/>
        </p:nvSpPr>
        <p:spPr>
          <a:xfrm>
            <a:off x="13868400" y="7661163"/>
            <a:ext cx="515363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17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xmlns="" r:id="rId16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779769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693" y="484619"/>
                </a:lnTo>
                <a:lnTo>
                  <a:pt x="155257" y="480949"/>
                </a:lnTo>
                <a:lnTo>
                  <a:pt x="49949" y="374675"/>
                </a:lnTo>
                <a:lnTo>
                  <a:pt x="156184" y="269405"/>
                </a:lnTo>
                <a:lnTo>
                  <a:pt x="161696" y="265785"/>
                </a:lnTo>
                <a:lnTo>
                  <a:pt x="167970" y="264604"/>
                </a:lnTo>
                <a:lnTo>
                  <a:pt x="174205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10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48" y="217563"/>
                </a:lnTo>
                <a:lnTo>
                  <a:pt x="159245" y="219265"/>
                </a:lnTo>
                <a:lnTo>
                  <a:pt x="151409" y="224434"/>
                </a:lnTo>
                <a:lnTo>
                  <a:pt x="0" y="374497"/>
                </a:lnTo>
                <a:lnTo>
                  <a:pt x="109131" y="484670"/>
                </a:lnTo>
                <a:lnTo>
                  <a:pt x="150012" y="525907"/>
                </a:lnTo>
                <a:lnTo>
                  <a:pt x="157848" y="531114"/>
                </a:lnTo>
                <a:lnTo>
                  <a:pt x="166763" y="532866"/>
                </a:lnTo>
                <a:lnTo>
                  <a:pt x="175679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16" y="496798"/>
                </a:moveTo>
                <a:lnTo>
                  <a:pt x="433971" y="468287"/>
                </a:lnTo>
                <a:lnTo>
                  <a:pt x="295452" y="467677"/>
                </a:lnTo>
                <a:lnTo>
                  <a:pt x="266915" y="495973"/>
                </a:lnTo>
                <a:lnTo>
                  <a:pt x="462216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44" y="118046"/>
                </a:lnTo>
                <a:lnTo>
                  <a:pt x="483844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78002" y="291033"/>
                </a:lnTo>
                <a:lnTo>
                  <a:pt x="365455" y="303517"/>
                </a:lnTo>
                <a:lnTo>
                  <a:pt x="352945" y="290969"/>
                </a:lnTo>
                <a:lnTo>
                  <a:pt x="253288" y="190322"/>
                </a:lnTo>
                <a:lnTo>
                  <a:pt x="249428" y="184454"/>
                </a:lnTo>
                <a:lnTo>
                  <a:pt x="248170" y="177787"/>
                </a:lnTo>
                <a:lnTo>
                  <a:pt x="249491" y="171119"/>
                </a:lnTo>
                <a:lnTo>
                  <a:pt x="253390" y="165277"/>
                </a:lnTo>
                <a:lnTo>
                  <a:pt x="366623" y="53174"/>
                </a:lnTo>
                <a:lnTo>
                  <a:pt x="478764" y="166306"/>
                </a:lnTo>
                <a:lnTo>
                  <a:pt x="482587" y="172161"/>
                </a:lnTo>
                <a:lnTo>
                  <a:pt x="483844" y="178828"/>
                </a:lnTo>
                <a:lnTo>
                  <a:pt x="483844" y="118046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00164" y="291033"/>
                </a:lnTo>
                <a:lnTo>
                  <a:pt x="365175" y="356679"/>
                </a:lnTo>
                <a:lnTo>
                  <a:pt x="418858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55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056" y="486384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535" y="271157"/>
                </a:lnTo>
                <a:lnTo>
                  <a:pt x="557034" y="267538"/>
                </a:lnTo>
                <a:lnTo>
                  <a:pt x="563283" y="266344"/>
                </a:lnTo>
                <a:lnTo>
                  <a:pt x="569531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55"/>
                </a:lnTo>
                <a:lnTo>
                  <a:pt x="619874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499" y="219354"/>
                </a:lnTo>
                <a:lnTo>
                  <a:pt x="554583" y="221030"/>
                </a:lnTo>
                <a:lnTo>
                  <a:pt x="546684" y="226187"/>
                </a:lnTo>
                <a:lnTo>
                  <a:pt x="501256" y="271259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199" y="532879"/>
                </a:lnTo>
                <a:lnTo>
                  <a:pt x="562114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993737" y="900654"/>
            <a:ext cx="2302510" cy="257175"/>
            <a:chOff x="11993737" y="900654"/>
            <a:chExt cx="2302510" cy="257175"/>
          </a:xfrm>
        </p:grpSpPr>
        <p:sp>
          <p:nvSpPr>
            <p:cNvPr id="5" name="object 5"/>
            <p:cNvSpPr/>
            <p:nvPr/>
          </p:nvSpPr>
          <p:spPr>
            <a:xfrm>
              <a:off x="11993740" y="1130376"/>
              <a:ext cx="2302510" cy="27940"/>
            </a:xfrm>
            <a:custGeom>
              <a:avLst/>
              <a:gdLst/>
              <a:ahLst/>
              <a:cxnLst/>
              <a:rect l="l" t="t" r="r" b="b"/>
              <a:pathLst>
                <a:path w="2302509" h="27940">
                  <a:moveTo>
                    <a:pt x="2302306" y="0"/>
                  </a:moveTo>
                  <a:lnTo>
                    <a:pt x="0" y="0"/>
                  </a:lnTo>
                  <a:lnTo>
                    <a:pt x="0" y="27406"/>
                  </a:lnTo>
                  <a:lnTo>
                    <a:pt x="2302306" y="27406"/>
                  </a:lnTo>
                  <a:lnTo>
                    <a:pt x="2302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3737" y="901603"/>
              <a:ext cx="196329" cy="1897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9754" y="900654"/>
              <a:ext cx="206209" cy="1917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64776" y="901260"/>
              <a:ext cx="242849" cy="1904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28711" y="900654"/>
              <a:ext cx="194602" cy="1917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0171" y="901409"/>
              <a:ext cx="191363" cy="1902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78585" y="901382"/>
              <a:ext cx="198907" cy="1902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497192" y="900734"/>
              <a:ext cx="799465" cy="192405"/>
            </a:xfrm>
            <a:custGeom>
              <a:avLst/>
              <a:gdLst/>
              <a:ahLst/>
              <a:cxnLst/>
              <a:rect l="l" t="t" r="r" b="b"/>
              <a:pathLst>
                <a:path w="799465" h="192405">
                  <a:moveTo>
                    <a:pt x="50622" y="6616"/>
                  </a:moveTo>
                  <a:lnTo>
                    <a:pt x="44970" y="1155"/>
                  </a:lnTo>
                  <a:lnTo>
                    <a:pt x="6489" y="990"/>
                  </a:lnTo>
                  <a:lnTo>
                    <a:pt x="850" y="6400"/>
                  </a:lnTo>
                  <a:lnTo>
                    <a:pt x="800" y="13411"/>
                  </a:lnTo>
                  <a:lnTo>
                    <a:pt x="0" y="184950"/>
                  </a:lnTo>
                  <a:lnTo>
                    <a:pt x="5676" y="190398"/>
                  </a:lnTo>
                  <a:lnTo>
                    <a:pt x="44107" y="190614"/>
                  </a:lnTo>
                  <a:lnTo>
                    <a:pt x="49822" y="184937"/>
                  </a:lnTo>
                  <a:lnTo>
                    <a:pt x="50622" y="6616"/>
                  </a:lnTo>
                  <a:close/>
                </a:path>
                <a:path w="799465" h="192405">
                  <a:moveTo>
                    <a:pt x="286626" y="185508"/>
                  </a:moveTo>
                  <a:lnTo>
                    <a:pt x="258457" y="140182"/>
                  </a:lnTo>
                  <a:lnTo>
                    <a:pt x="228523" y="109512"/>
                  </a:lnTo>
                  <a:lnTo>
                    <a:pt x="247853" y="103886"/>
                  </a:lnTo>
                  <a:lnTo>
                    <a:pt x="263740" y="94488"/>
                  </a:lnTo>
                  <a:lnTo>
                    <a:pt x="271983" y="83883"/>
                  </a:lnTo>
                  <a:lnTo>
                    <a:pt x="274523" y="80619"/>
                  </a:lnTo>
                  <a:lnTo>
                    <a:pt x="273786" y="38201"/>
                  </a:lnTo>
                  <a:lnTo>
                    <a:pt x="237185" y="5397"/>
                  </a:lnTo>
                  <a:lnTo>
                    <a:pt x="228701" y="4089"/>
                  </a:lnTo>
                  <a:lnTo>
                    <a:pt x="228701" y="61328"/>
                  </a:lnTo>
                  <a:lnTo>
                    <a:pt x="225437" y="72148"/>
                  </a:lnTo>
                  <a:lnTo>
                    <a:pt x="217157" y="79121"/>
                  </a:lnTo>
                  <a:lnTo>
                    <a:pt x="206032" y="82829"/>
                  </a:lnTo>
                  <a:lnTo>
                    <a:pt x="194259" y="83883"/>
                  </a:lnTo>
                  <a:lnTo>
                    <a:pt x="137960" y="83616"/>
                  </a:lnTo>
                  <a:lnTo>
                    <a:pt x="138188" y="38201"/>
                  </a:lnTo>
                  <a:lnTo>
                    <a:pt x="194475" y="38442"/>
                  </a:lnTo>
                  <a:lnTo>
                    <a:pt x="206235" y="39598"/>
                  </a:lnTo>
                  <a:lnTo>
                    <a:pt x="217309" y="43408"/>
                  </a:lnTo>
                  <a:lnTo>
                    <a:pt x="225513" y="50444"/>
                  </a:lnTo>
                  <a:lnTo>
                    <a:pt x="228701" y="61328"/>
                  </a:lnTo>
                  <a:lnTo>
                    <a:pt x="228701" y="4089"/>
                  </a:lnTo>
                  <a:lnTo>
                    <a:pt x="209715" y="1143"/>
                  </a:lnTo>
                  <a:lnTo>
                    <a:pt x="93929" y="647"/>
                  </a:lnTo>
                  <a:lnTo>
                    <a:pt x="88480" y="6032"/>
                  </a:lnTo>
                  <a:lnTo>
                    <a:pt x="88468" y="17399"/>
                  </a:lnTo>
                  <a:lnTo>
                    <a:pt x="87757" y="177571"/>
                  </a:lnTo>
                  <a:lnTo>
                    <a:pt x="87757" y="184353"/>
                  </a:lnTo>
                  <a:lnTo>
                    <a:pt x="93345" y="190080"/>
                  </a:lnTo>
                  <a:lnTo>
                    <a:pt x="132054" y="190220"/>
                  </a:lnTo>
                  <a:lnTo>
                    <a:pt x="137490" y="184581"/>
                  </a:lnTo>
                  <a:lnTo>
                    <a:pt x="137566" y="177571"/>
                  </a:lnTo>
                  <a:lnTo>
                    <a:pt x="137756" y="120954"/>
                  </a:lnTo>
                  <a:lnTo>
                    <a:pt x="170040" y="121145"/>
                  </a:lnTo>
                  <a:lnTo>
                    <a:pt x="203504" y="142951"/>
                  </a:lnTo>
                  <a:lnTo>
                    <a:pt x="225831" y="178257"/>
                  </a:lnTo>
                  <a:lnTo>
                    <a:pt x="230073" y="185356"/>
                  </a:lnTo>
                  <a:lnTo>
                    <a:pt x="239255" y="190665"/>
                  </a:lnTo>
                  <a:lnTo>
                    <a:pt x="246037" y="190766"/>
                  </a:lnTo>
                  <a:lnTo>
                    <a:pt x="277647" y="190906"/>
                  </a:lnTo>
                  <a:lnTo>
                    <a:pt x="284721" y="190906"/>
                  </a:lnTo>
                  <a:lnTo>
                    <a:pt x="286626" y="185508"/>
                  </a:lnTo>
                  <a:close/>
                </a:path>
                <a:path w="799465" h="192405">
                  <a:moveTo>
                    <a:pt x="537654" y="186601"/>
                  </a:moveTo>
                  <a:lnTo>
                    <a:pt x="521169" y="145211"/>
                  </a:lnTo>
                  <a:lnTo>
                    <a:pt x="506120" y="107454"/>
                  </a:lnTo>
                  <a:lnTo>
                    <a:pt x="478282" y="37617"/>
                  </a:lnTo>
                  <a:lnTo>
                    <a:pt x="468477" y="13030"/>
                  </a:lnTo>
                  <a:lnTo>
                    <a:pt x="466991" y="9232"/>
                  </a:lnTo>
                  <a:lnTo>
                    <a:pt x="464019" y="6032"/>
                  </a:lnTo>
                  <a:lnTo>
                    <a:pt x="460641" y="3733"/>
                  </a:lnTo>
                  <a:lnTo>
                    <a:pt x="458482" y="1447"/>
                  </a:lnTo>
                  <a:lnTo>
                    <a:pt x="456285" y="393"/>
                  </a:lnTo>
                  <a:lnTo>
                    <a:pt x="456285" y="107454"/>
                  </a:lnTo>
                  <a:lnTo>
                    <a:pt x="385089" y="107454"/>
                  </a:lnTo>
                  <a:lnTo>
                    <a:pt x="412788" y="37617"/>
                  </a:lnTo>
                  <a:lnTo>
                    <a:pt x="428459" y="37617"/>
                  </a:lnTo>
                  <a:lnTo>
                    <a:pt x="456285" y="107454"/>
                  </a:lnTo>
                  <a:lnTo>
                    <a:pt x="456285" y="393"/>
                  </a:lnTo>
                  <a:lnTo>
                    <a:pt x="455752" y="127"/>
                  </a:lnTo>
                  <a:lnTo>
                    <a:pt x="451789" y="127"/>
                  </a:lnTo>
                  <a:lnTo>
                    <a:pt x="451789" y="0"/>
                  </a:lnTo>
                  <a:lnTo>
                    <a:pt x="389940" y="0"/>
                  </a:lnTo>
                  <a:lnTo>
                    <a:pt x="389851" y="127"/>
                  </a:lnTo>
                  <a:lnTo>
                    <a:pt x="386905" y="127"/>
                  </a:lnTo>
                  <a:lnTo>
                    <a:pt x="384721" y="1028"/>
                  </a:lnTo>
                  <a:lnTo>
                    <a:pt x="382854" y="2349"/>
                  </a:lnTo>
                  <a:lnTo>
                    <a:pt x="378333" y="4546"/>
                  </a:lnTo>
                  <a:lnTo>
                    <a:pt x="374243" y="8293"/>
                  </a:lnTo>
                  <a:lnTo>
                    <a:pt x="372427" y="13030"/>
                  </a:lnTo>
                  <a:lnTo>
                    <a:pt x="305917" y="179781"/>
                  </a:lnTo>
                  <a:lnTo>
                    <a:pt x="303174" y="186601"/>
                  </a:lnTo>
                  <a:lnTo>
                    <a:pt x="306654" y="192138"/>
                  </a:lnTo>
                  <a:lnTo>
                    <a:pt x="338035" y="192265"/>
                  </a:lnTo>
                  <a:lnTo>
                    <a:pt x="339839" y="192265"/>
                  </a:lnTo>
                  <a:lnTo>
                    <a:pt x="341820" y="191871"/>
                  </a:lnTo>
                  <a:lnTo>
                    <a:pt x="343611" y="191147"/>
                  </a:lnTo>
                  <a:lnTo>
                    <a:pt x="349872" y="190093"/>
                  </a:lnTo>
                  <a:lnTo>
                    <a:pt x="355396" y="185293"/>
                  </a:lnTo>
                  <a:lnTo>
                    <a:pt x="356806" y="178917"/>
                  </a:lnTo>
                  <a:lnTo>
                    <a:pt x="370128" y="145211"/>
                  </a:lnTo>
                  <a:lnTo>
                    <a:pt x="471373" y="145211"/>
                  </a:lnTo>
                  <a:lnTo>
                    <a:pt x="485902" y="181622"/>
                  </a:lnTo>
                  <a:lnTo>
                    <a:pt x="487108" y="183451"/>
                  </a:lnTo>
                  <a:lnTo>
                    <a:pt x="488518" y="185026"/>
                  </a:lnTo>
                  <a:lnTo>
                    <a:pt x="490715" y="187871"/>
                  </a:lnTo>
                  <a:lnTo>
                    <a:pt x="493598" y="190398"/>
                  </a:lnTo>
                  <a:lnTo>
                    <a:pt x="497459" y="191236"/>
                  </a:lnTo>
                  <a:lnTo>
                    <a:pt x="499211" y="191909"/>
                  </a:lnTo>
                  <a:lnTo>
                    <a:pt x="501091" y="192265"/>
                  </a:lnTo>
                  <a:lnTo>
                    <a:pt x="534162" y="192138"/>
                  </a:lnTo>
                  <a:lnTo>
                    <a:pt x="537654" y="186601"/>
                  </a:lnTo>
                  <a:close/>
                </a:path>
                <a:path w="799465" h="192405">
                  <a:moveTo>
                    <a:pt x="798957" y="7302"/>
                  </a:moveTo>
                  <a:lnTo>
                    <a:pt x="793559" y="1587"/>
                  </a:lnTo>
                  <a:lnTo>
                    <a:pt x="725881" y="1308"/>
                  </a:lnTo>
                  <a:lnTo>
                    <a:pt x="719099" y="6946"/>
                  </a:lnTo>
                  <a:lnTo>
                    <a:pt x="716889" y="13703"/>
                  </a:lnTo>
                  <a:lnTo>
                    <a:pt x="677405" y="126390"/>
                  </a:lnTo>
                  <a:lnTo>
                    <a:pt x="636765" y="6565"/>
                  </a:lnTo>
                  <a:lnTo>
                    <a:pt x="630059" y="800"/>
                  </a:lnTo>
                  <a:lnTo>
                    <a:pt x="562432" y="571"/>
                  </a:lnTo>
                  <a:lnTo>
                    <a:pt x="556996" y="6210"/>
                  </a:lnTo>
                  <a:lnTo>
                    <a:pt x="556183" y="184289"/>
                  </a:lnTo>
                  <a:lnTo>
                    <a:pt x="561581" y="190017"/>
                  </a:lnTo>
                  <a:lnTo>
                    <a:pt x="599503" y="190169"/>
                  </a:lnTo>
                  <a:lnTo>
                    <a:pt x="604888" y="184492"/>
                  </a:lnTo>
                  <a:lnTo>
                    <a:pt x="605536" y="48412"/>
                  </a:lnTo>
                  <a:lnTo>
                    <a:pt x="651421" y="178511"/>
                  </a:lnTo>
                  <a:lnTo>
                    <a:pt x="653897" y="185000"/>
                  </a:lnTo>
                  <a:lnTo>
                    <a:pt x="660895" y="190474"/>
                  </a:lnTo>
                  <a:lnTo>
                    <a:pt x="667702" y="190474"/>
                  </a:lnTo>
                  <a:lnTo>
                    <a:pt x="693381" y="190576"/>
                  </a:lnTo>
                  <a:lnTo>
                    <a:pt x="700430" y="185216"/>
                  </a:lnTo>
                  <a:lnTo>
                    <a:pt x="702957" y="178752"/>
                  </a:lnTo>
                  <a:lnTo>
                    <a:pt x="750062" y="49034"/>
                  </a:lnTo>
                  <a:lnTo>
                    <a:pt x="749439" y="185115"/>
                  </a:lnTo>
                  <a:lnTo>
                    <a:pt x="754799" y="190868"/>
                  </a:lnTo>
                  <a:lnTo>
                    <a:pt x="792695" y="191008"/>
                  </a:lnTo>
                  <a:lnTo>
                    <a:pt x="798169" y="185369"/>
                  </a:lnTo>
                  <a:lnTo>
                    <a:pt x="798957" y="7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307185" y="1233562"/>
            <a:ext cx="753110" cy="177165"/>
            <a:chOff x="12307185" y="1233562"/>
            <a:chExt cx="753110" cy="17716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07185" y="1233562"/>
              <a:ext cx="128689" cy="1395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60015" y="1234686"/>
              <a:ext cx="367786" cy="1384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53007" y="1270921"/>
              <a:ext cx="89535" cy="1022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62051" y="1270921"/>
              <a:ext cx="97936" cy="13947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23890" y="1233558"/>
            <a:ext cx="858785" cy="13957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1622628"/>
            <a:ext cx="14630400" cy="5911579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77" rIns="0" bIns="0" rtlCol="0">
            <a:spAutoFit/>
          </a:bodyPr>
          <a:lstStyle/>
          <a:p>
            <a:pPr marL="219710">
              <a:lnSpc>
                <a:spcPts val="4120"/>
              </a:lnSpc>
              <a:spcBef>
                <a:spcPts val="130"/>
              </a:spcBef>
            </a:pPr>
            <a:r>
              <a:rPr b="0" spc="140" dirty="0">
                <a:latin typeface="Arial MT"/>
                <a:cs typeface="Arial MT"/>
              </a:rPr>
              <a:t>CORPORATE</a:t>
            </a:r>
          </a:p>
          <a:p>
            <a:pPr marL="219710">
              <a:lnSpc>
                <a:spcPts val="4120"/>
              </a:lnSpc>
            </a:pPr>
            <a:r>
              <a:rPr spc="135" dirty="0"/>
              <a:t>SOCIAL</a:t>
            </a:r>
            <a:r>
              <a:rPr spc="90" dirty="0"/>
              <a:t> </a:t>
            </a:r>
            <a:r>
              <a:rPr spc="95" dirty="0"/>
              <a:t>RESPONSIBILITY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DCM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SHRIRAM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LTD.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6943" y="490818"/>
            <a:ext cx="5810885" cy="9613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665"/>
              </a:lnSpc>
              <a:spcBef>
                <a:spcPts val="130"/>
              </a:spcBef>
            </a:pPr>
            <a:r>
              <a:rPr sz="3200" b="0" dirty="0">
                <a:latin typeface="Arial MT"/>
                <a:cs typeface="Arial MT"/>
              </a:rPr>
              <a:t>CSR</a:t>
            </a:r>
            <a:r>
              <a:rPr sz="3200" b="0" spc="90" dirty="0">
                <a:latin typeface="Arial MT"/>
                <a:cs typeface="Arial MT"/>
              </a:rPr>
              <a:t> </a:t>
            </a:r>
            <a:r>
              <a:rPr sz="3200" b="0" spc="114" dirty="0">
                <a:latin typeface="Arial MT"/>
                <a:cs typeface="Arial MT"/>
              </a:rPr>
              <a:t>PROGRAM</a:t>
            </a:r>
            <a:r>
              <a:rPr sz="3200" b="0" spc="90" dirty="0">
                <a:latin typeface="Arial MT"/>
                <a:cs typeface="Arial MT"/>
              </a:rPr>
              <a:t> </a:t>
            </a:r>
            <a:r>
              <a:rPr sz="3200" b="0" spc="145" dirty="0">
                <a:latin typeface="Arial MT"/>
                <a:cs typeface="Arial MT"/>
              </a:rPr>
              <a:t>APPROACH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665"/>
              </a:lnSpc>
              <a:tabLst>
                <a:tab pos="661035" algn="l"/>
              </a:tabLst>
            </a:pPr>
            <a:r>
              <a:rPr sz="3200" spc="-50" dirty="0"/>
              <a:t>@</a:t>
            </a:r>
            <a:r>
              <a:rPr sz="3200" dirty="0"/>
              <a:t>	</a:t>
            </a:r>
            <a:r>
              <a:rPr sz="3200" spc="120" dirty="0"/>
              <a:t>DCM</a:t>
            </a:r>
            <a:r>
              <a:rPr sz="3200" spc="80" dirty="0"/>
              <a:t> </a:t>
            </a:r>
            <a:r>
              <a:rPr sz="3200" spc="85" dirty="0"/>
              <a:t>SHRIRAM </a:t>
            </a:r>
            <a:r>
              <a:rPr sz="3200" spc="95" dirty="0"/>
              <a:t>LTD</a:t>
            </a:r>
            <a:endParaRPr sz="3200"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DCM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SHRIRAM</a:t>
            </a:r>
            <a:r>
              <a:rPr kumimoji="0" sz="2100" b="1" i="0" u="none" strike="noStrike" kern="0" cap="none" spc="19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LTD.</a:t>
            </a: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11BAE508-A0C8-4027-BB6C-2B125F437160}"/>
              </a:ext>
            </a:extLst>
          </p:cNvPr>
          <p:cNvSpPr txBox="1"/>
          <p:nvPr/>
        </p:nvSpPr>
        <p:spPr>
          <a:xfrm>
            <a:off x="546956" y="1795491"/>
            <a:ext cx="13533119" cy="775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172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6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DCM</a:t>
            </a:r>
            <a:r>
              <a:rPr kumimoji="0" sz="2100" b="1" i="0" u="none" strike="noStrike" kern="0" cap="none" spc="-2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 err="1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Shiram</a:t>
            </a:r>
            <a:r>
              <a:rPr kumimoji="0" sz="2100" b="1" i="0" u="none" strike="noStrike" kern="0" cap="none" spc="-2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9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Ltd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6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undertakes</a:t>
            </a:r>
            <a:r>
              <a:rPr kumimoji="0" sz="2100" b="1" i="0" u="none" strike="noStrike" kern="0" cap="none" spc="-2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its</a:t>
            </a:r>
            <a:r>
              <a:rPr kumimoji="0" sz="2100" b="1" i="0" u="none" strike="noStrike" kern="0" cap="none" spc="-2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CSR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6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activities</a:t>
            </a:r>
            <a:r>
              <a:rPr kumimoji="0" sz="2100" b="1" i="0" u="none" strike="noStrike" kern="0" cap="none" spc="-2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6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through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it’s</a:t>
            </a:r>
            <a:r>
              <a:rPr kumimoji="0" sz="2100" b="1" i="0" u="none" strike="noStrike" kern="0" cap="none" spc="-2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5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Philanthropic</a:t>
            </a:r>
            <a:r>
              <a:rPr kumimoji="0" sz="2100" b="1" i="0" u="none" strike="noStrike" kern="0" cap="none" spc="-2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7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arm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6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DCM</a:t>
            </a:r>
            <a:r>
              <a:rPr kumimoji="0" sz="2100" b="1" i="0" u="none" strike="noStrike" kern="0" cap="none" spc="-2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Shriram</a:t>
            </a:r>
            <a:r>
              <a:rPr kumimoji="0" sz="2100" b="1" i="0" u="none" strike="noStrike" kern="0" cap="none" spc="-2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5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Foundation </a:t>
            </a:r>
            <a:r>
              <a:rPr kumimoji="0" sz="2100" b="1" i="0" u="none" strike="noStrike" kern="0" cap="none" spc="9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with</a:t>
            </a:r>
            <a:r>
              <a:rPr kumimoji="0" sz="2100" b="1" i="0" u="none" strike="noStrike" kern="0" cap="none" spc="12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9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key</a:t>
            </a:r>
            <a:r>
              <a:rPr kumimoji="0" sz="2100" b="1" i="0" u="none" strike="noStrike" kern="0" cap="none" spc="13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focus</a:t>
            </a:r>
            <a:r>
              <a:rPr kumimoji="0" sz="2100" b="1" i="0" u="none" strike="noStrike" kern="0" cap="none" spc="13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areas</a:t>
            </a:r>
            <a:r>
              <a:rPr kumimoji="0" sz="2100" b="1" i="0" u="none" strike="noStrike" kern="0" cap="none" spc="13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-25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of:</a:t>
            </a:r>
            <a:endParaRPr kumimoji="0" sz="2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1" name="object 9">
            <a:extLst>
              <a:ext uri="{FF2B5EF4-FFF2-40B4-BE49-F238E27FC236}">
                <a16:creationId xmlns:a16="http://schemas.microsoft.com/office/drawing/2014/main" id="{3A287352-51AB-4D3C-ACE0-2D1A81F461AC}"/>
              </a:ext>
            </a:extLst>
          </p:cNvPr>
          <p:cNvGrpSpPr/>
          <p:nvPr/>
        </p:nvGrpSpPr>
        <p:grpSpPr>
          <a:xfrm>
            <a:off x="1407700" y="3020098"/>
            <a:ext cx="8269700" cy="3593612"/>
            <a:chOff x="1407700" y="3020098"/>
            <a:chExt cx="8269700" cy="3593612"/>
          </a:xfrm>
        </p:grpSpPr>
        <p:pic>
          <p:nvPicPr>
            <p:cNvPr id="42" name="object 10">
              <a:extLst>
                <a:ext uri="{FF2B5EF4-FFF2-40B4-BE49-F238E27FC236}">
                  <a16:creationId xmlns:a16="http://schemas.microsoft.com/office/drawing/2014/main" id="{7DFE86AC-6A01-4EB2-8D11-3BA7A0D91A2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425" y="3679715"/>
              <a:ext cx="1851474" cy="501408"/>
            </a:xfrm>
            <a:prstGeom prst="rect">
              <a:avLst/>
            </a:prstGeom>
          </p:spPr>
        </p:pic>
        <p:sp>
          <p:nvSpPr>
            <p:cNvPr id="43" name="object 11">
              <a:extLst>
                <a:ext uri="{FF2B5EF4-FFF2-40B4-BE49-F238E27FC236}">
                  <a16:creationId xmlns:a16="http://schemas.microsoft.com/office/drawing/2014/main" id="{9F6583F9-79D8-47EA-A230-3C4E2563C6EB}"/>
                </a:ext>
              </a:extLst>
            </p:cNvPr>
            <p:cNvSpPr/>
            <p:nvPr/>
          </p:nvSpPr>
          <p:spPr>
            <a:xfrm>
              <a:off x="3687533" y="3020098"/>
              <a:ext cx="2980055" cy="1915160"/>
            </a:xfrm>
            <a:custGeom>
              <a:avLst/>
              <a:gdLst/>
              <a:ahLst/>
              <a:cxnLst/>
              <a:rect l="l" t="t" r="r" b="b"/>
              <a:pathLst>
                <a:path w="2980054" h="1915160">
                  <a:moveTo>
                    <a:pt x="2979648" y="1914563"/>
                  </a:moveTo>
                  <a:lnTo>
                    <a:pt x="0" y="1914563"/>
                  </a:lnTo>
                  <a:lnTo>
                    <a:pt x="0" y="0"/>
                  </a:lnTo>
                  <a:lnTo>
                    <a:pt x="2979648" y="0"/>
                  </a:lnTo>
                  <a:lnTo>
                    <a:pt x="2979648" y="1914563"/>
                  </a:lnTo>
                  <a:close/>
                </a:path>
              </a:pathLst>
            </a:custGeom>
            <a:ln w="6540">
              <a:solidFill>
                <a:srgbClr val="60616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12">
              <a:extLst>
                <a:ext uri="{FF2B5EF4-FFF2-40B4-BE49-F238E27FC236}">
                  <a16:creationId xmlns:a16="http://schemas.microsoft.com/office/drawing/2014/main" id="{BF2EA045-DAF2-45FB-87E6-319DDF13A92A}"/>
                </a:ext>
              </a:extLst>
            </p:cNvPr>
            <p:cNvSpPr/>
            <p:nvPr/>
          </p:nvSpPr>
          <p:spPr>
            <a:xfrm>
              <a:off x="5154293" y="4923367"/>
              <a:ext cx="0" cy="553720"/>
            </a:xfrm>
            <a:custGeom>
              <a:avLst/>
              <a:gdLst/>
              <a:ahLst/>
              <a:cxnLst/>
              <a:rect l="l" t="t" r="r" b="b"/>
              <a:pathLst>
                <a:path h="553720">
                  <a:moveTo>
                    <a:pt x="0" y="0"/>
                  </a:moveTo>
                  <a:lnTo>
                    <a:pt x="0" y="553097"/>
                  </a:lnTo>
                </a:path>
              </a:pathLst>
            </a:custGeom>
            <a:ln w="6540">
              <a:solidFill>
                <a:srgbClr val="60616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13">
              <a:extLst>
                <a:ext uri="{FF2B5EF4-FFF2-40B4-BE49-F238E27FC236}">
                  <a16:creationId xmlns:a16="http://schemas.microsoft.com/office/drawing/2014/main" id="{FAB1A384-748E-454C-8884-01C6FC7B5FEE}"/>
                </a:ext>
              </a:extLst>
            </p:cNvPr>
            <p:cNvSpPr/>
            <p:nvPr/>
          </p:nvSpPr>
          <p:spPr>
            <a:xfrm>
              <a:off x="1407700" y="5383809"/>
              <a:ext cx="8269700" cy="242970"/>
            </a:xfrm>
            <a:custGeom>
              <a:avLst/>
              <a:gdLst/>
              <a:ahLst/>
              <a:cxnLst/>
              <a:rect l="l" t="t" r="r" b="b"/>
              <a:pathLst>
                <a:path w="7551420" h="182245">
                  <a:moveTo>
                    <a:pt x="0" y="182143"/>
                  </a:moveTo>
                  <a:lnTo>
                    <a:pt x="0" y="0"/>
                  </a:lnTo>
                  <a:lnTo>
                    <a:pt x="7551280" y="0"/>
                  </a:lnTo>
                  <a:lnTo>
                    <a:pt x="7551280" y="182143"/>
                  </a:lnTo>
                </a:path>
              </a:pathLst>
            </a:custGeom>
            <a:ln w="6540">
              <a:solidFill>
                <a:srgbClr val="60616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14">
              <a:extLst>
                <a:ext uri="{FF2B5EF4-FFF2-40B4-BE49-F238E27FC236}">
                  <a16:creationId xmlns:a16="http://schemas.microsoft.com/office/drawing/2014/main" id="{39990B20-CF25-4937-877A-37FB435D42F4}"/>
                </a:ext>
              </a:extLst>
            </p:cNvPr>
            <p:cNvSpPr/>
            <p:nvPr/>
          </p:nvSpPr>
          <p:spPr>
            <a:xfrm>
              <a:off x="1599082" y="5874651"/>
              <a:ext cx="584835" cy="557530"/>
            </a:xfrm>
            <a:custGeom>
              <a:avLst/>
              <a:gdLst/>
              <a:ahLst/>
              <a:cxnLst/>
              <a:rect l="l" t="t" r="r" b="b"/>
              <a:pathLst>
                <a:path w="584835" h="557529">
                  <a:moveTo>
                    <a:pt x="546188" y="321881"/>
                  </a:moveTo>
                  <a:lnTo>
                    <a:pt x="526669" y="294576"/>
                  </a:lnTo>
                  <a:lnTo>
                    <a:pt x="526669" y="316484"/>
                  </a:lnTo>
                  <a:lnTo>
                    <a:pt x="526669" y="327240"/>
                  </a:lnTo>
                  <a:lnTo>
                    <a:pt x="522312" y="331622"/>
                  </a:lnTo>
                  <a:lnTo>
                    <a:pt x="511543" y="331622"/>
                  </a:lnTo>
                  <a:lnTo>
                    <a:pt x="507174" y="327240"/>
                  </a:lnTo>
                  <a:lnTo>
                    <a:pt x="507174" y="316484"/>
                  </a:lnTo>
                  <a:lnTo>
                    <a:pt x="511543" y="312102"/>
                  </a:lnTo>
                  <a:lnTo>
                    <a:pt x="522312" y="312102"/>
                  </a:lnTo>
                  <a:lnTo>
                    <a:pt x="526669" y="316484"/>
                  </a:lnTo>
                  <a:lnTo>
                    <a:pt x="526669" y="294576"/>
                  </a:lnTo>
                  <a:lnTo>
                    <a:pt x="489966" y="310476"/>
                  </a:lnTo>
                  <a:lnTo>
                    <a:pt x="487667" y="321881"/>
                  </a:lnTo>
                  <a:lnTo>
                    <a:pt x="489966" y="333260"/>
                  </a:lnTo>
                  <a:lnTo>
                    <a:pt x="496239" y="342557"/>
                  </a:lnTo>
                  <a:lnTo>
                    <a:pt x="505536" y="348818"/>
                  </a:lnTo>
                  <a:lnTo>
                    <a:pt x="516928" y="351116"/>
                  </a:lnTo>
                  <a:lnTo>
                    <a:pt x="528320" y="348818"/>
                  </a:lnTo>
                  <a:lnTo>
                    <a:pt x="537616" y="342557"/>
                  </a:lnTo>
                  <a:lnTo>
                    <a:pt x="543890" y="333260"/>
                  </a:lnTo>
                  <a:lnTo>
                    <a:pt x="544220" y="331622"/>
                  </a:lnTo>
                  <a:lnTo>
                    <a:pt x="546188" y="321881"/>
                  </a:lnTo>
                  <a:close/>
                </a:path>
                <a:path w="584835" h="557529">
                  <a:moveTo>
                    <a:pt x="584466" y="312064"/>
                  </a:moveTo>
                  <a:lnTo>
                    <a:pt x="577862" y="291134"/>
                  </a:lnTo>
                  <a:lnTo>
                    <a:pt x="565696" y="274345"/>
                  </a:lnTo>
                  <a:lnTo>
                    <a:pt x="565696" y="321868"/>
                  </a:lnTo>
                  <a:lnTo>
                    <a:pt x="561848" y="340855"/>
                  </a:lnTo>
                  <a:lnTo>
                    <a:pt x="551383" y="356349"/>
                  </a:lnTo>
                  <a:lnTo>
                    <a:pt x="535838" y="366801"/>
                  </a:lnTo>
                  <a:lnTo>
                    <a:pt x="516928" y="370624"/>
                  </a:lnTo>
                  <a:lnTo>
                    <a:pt x="497941" y="366801"/>
                  </a:lnTo>
                  <a:lnTo>
                    <a:pt x="482434" y="356349"/>
                  </a:lnTo>
                  <a:lnTo>
                    <a:pt x="471995" y="340855"/>
                  </a:lnTo>
                  <a:lnTo>
                    <a:pt x="468160" y="321868"/>
                  </a:lnTo>
                  <a:lnTo>
                    <a:pt x="471995" y="302895"/>
                  </a:lnTo>
                  <a:lnTo>
                    <a:pt x="482434" y="287388"/>
                  </a:lnTo>
                  <a:lnTo>
                    <a:pt x="497941" y="276936"/>
                  </a:lnTo>
                  <a:lnTo>
                    <a:pt x="516928" y="273100"/>
                  </a:lnTo>
                  <a:lnTo>
                    <a:pt x="535914" y="276936"/>
                  </a:lnTo>
                  <a:lnTo>
                    <a:pt x="551408" y="287388"/>
                  </a:lnTo>
                  <a:lnTo>
                    <a:pt x="561860" y="302895"/>
                  </a:lnTo>
                  <a:lnTo>
                    <a:pt x="565696" y="321868"/>
                  </a:lnTo>
                  <a:lnTo>
                    <a:pt x="565696" y="274345"/>
                  </a:lnTo>
                  <a:lnTo>
                    <a:pt x="565213" y="273672"/>
                  </a:lnTo>
                  <a:lnTo>
                    <a:pt x="564426" y="273100"/>
                  </a:lnTo>
                  <a:lnTo>
                    <a:pt x="547751" y="261023"/>
                  </a:lnTo>
                  <a:lnTo>
                    <a:pt x="526669" y="254368"/>
                  </a:lnTo>
                  <a:lnTo>
                    <a:pt x="526669" y="236664"/>
                  </a:lnTo>
                  <a:lnTo>
                    <a:pt x="502361" y="173901"/>
                  </a:lnTo>
                  <a:lnTo>
                    <a:pt x="443776" y="147866"/>
                  </a:lnTo>
                  <a:lnTo>
                    <a:pt x="412280" y="154647"/>
                  </a:lnTo>
                  <a:lnTo>
                    <a:pt x="386168" y="173126"/>
                  </a:lnTo>
                  <a:lnTo>
                    <a:pt x="368134" y="200494"/>
                  </a:lnTo>
                  <a:lnTo>
                    <a:pt x="360870" y="234086"/>
                  </a:lnTo>
                  <a:lnTo>
                    <a:pt x="360870" y="426288"/>
                  </a:lnTo>
                  <a:lnTo>
                    <a:pt x="352818" y="469607"/>
                  </a:lnTo>
                  <a:lnTo>
                    <a:pt x="330847" y="505015"/>
                  </a:lnTo>
                  <a:lnTo>
                    <a:pt x="298284" y="528891"/>
                  </a:lnTo>
                  <a:lnTo>
                    <a:pt x="258445" y="537641"/>
                  </a:lnTo>
                  <a:lnTo>
                    <a:pt x="218681" y="528891"/>
                  </a:lnTo>
                  <a:lnTo>
                    <a:pt x="186118" y="505015"/>
                  </a:lnTo>
                  <a:lnTo>
                    <a:pt x="164122" y="469607"/>
                  </a:lnTo>
                  <a:lnTo>
                    <a:pt x="156032" y="426288"/>
                  </a:lnTo>
                  <a:lnTo>
                    <a:pt x="156032" y="409638"/>
                  </a:lnTo>
                  <a:lnTo>
                    <a:pt x="166573" y="407593"/>
                  </a:lnTo>
                  <a:lnTo>
                    <a:pt x="175971" y="400926"/>
                  </a:lnTo>
                  <a:lnTo>
                    <a:pt x="182003" y="390156"/>
                  </a:lnTo>
                  <a:lnTo>
                    <a:pt x="182727" y="388861"/>
                  </a:lnTo>
                  <a:lnTo>
                    <a:pt x="185305" y="370624"/>
                  </a:lnTo>
                  <a:lnTo>
                    <a:pt x="185305" y="350418"/>
                  </a:lnTo>
                  <a:lnTo>
                    <a:pt x="185305" y="346100"/>
                  </a:lnTo>
                  <a:lnTo>
                    <a:pt x="219049" y="331558"/>
                  </a:lnTo>
                  <a:lnTo>
                    <a:pt x="228422" y="327520"/>
                  </a:lnTo>
                  <a:lnTo>
                    <a:pt x="262407" y="297624"/>
                  </a:lnTo>
                  <a:lnTo>
                    <a:pt x="284632" y="259295"/>
                  </a:lnTo>
                  <a:lnTo>
                    <a:pt x="292544" y="215671"/>
                  </a:lnTo>
                  <a:lnTo>
                    <a:pt x="292595" y="214566"/>
                  </a:lnTo>
                  <a:lnTo>
                    <a:pt x="292595" y="195072"/>
                  </a:lnTo>
                  <a:lnTo>
                    <a:pt x="273088" y="195072"/>
                  </a:lnTo>
                  <a:lnTo>
                    <a:pt x="273088" y="214566"/>
                  </a:lnTo>
                  <a:lnTo>
                    <a:pt x="273037" y="215671"/>
                  </a:lnTo>
                  <a:lnTo>
                    <a:pt x="265658" y="254368"/>
                  </a:lnTo>
                  <a:lnTo>
                    <a:pt x="244970" y="288150"/>
                  </a:lnTo>
                  <a:lnTo>
                    <a:pt x="213474" y="313931"/>
                  </a:lnTo>
                  <a:lnTo>
                    <a:pt x="173609" y="328917"/>
                  </a:lnTo>
                  <a:lnTo>
                    <a:pt x="165798" y="330174"/>
                  </a:lnTo>
                  <a:lnTo>
                    <a:pt x="165798" y="350418"/>
                  </a:lnTo>
                  <a:lnTo>
                    <a:pt x="165798" y="376631"/>
                  </a:lnTo>
                  <a:lnTo>
                    <a:pt x="164973" y="388010"/>
                  </a:lnTo>
                  <a:lnTo>
                    <a:pt x="164922" y="388861"/>
                  </a:lnTo>
                  <a:lnTo>
                    <a:pt x="164820" y="390156"/>
                  </a:lnTo>
                  <a:lnTo>
                    <a:pt x="127749" y="390156"/>
                  </a:lnTo>
                  <a:lnTo>
                    <a:pt x="126809" y="376631"/>
                  </a:lnTo>
                  <a:lnTo>
                    <a:pt x="126796" y="350418"/>
                  </a:lnTo>
                  <a:lnTo>
                    <a:pt x="132029" y="350418"/>
                  </a:lnTo>
                  <a:lnTo>
                    <a:pt x="136690" y="350824"/>
                  </a:lnTo>
                  <a:lnTo>
                    <a:pt x="141566" y="351104"/>
                  </a:lnTo>
                  <a:lnTo>
                    <a:pt x="151193" y="351104"/>
                  </a:lnTo>
                  <a:lnTo>
                    <a:pt x="155854" y="350824"/>
                  </a:lnTo>
                  <a:lnTo>
                    <a:pt x="160439" y="350418"/>
                  </a:lnTo>
                  <a:lnTo>
                    <a:pt x="165798" y="350418"/>
                  </a:lnTo>
                  <a:lnTo>
                    <a:pt x="165798" y="330174"/>
                  </a:lnTo>
                  <a:lnTo>
                    <a:pt x="163398" y="330555"/>
                  </a:lnTo>
                  <a:lnTo>
                    <a:pt x="151726" y="331558"/>
                  </a:lnTo>
                  <a:lnTo>
                    <a:pt x="142786" y="331558"/>
                  </a:lnTo>
                  <a:lnTo>
                    <a:pt x="132448" y="330911"/>
                  </a:lnTo>
                  <a:lnTo>
                    <a:pt x="128866" y="330555"/>
                  </a:lnTo>
                  <a:lnTo>
                    <a:pt x="128549" y="330555"/>
                  </a:lnTo>
                  <a:lnTo>
                    <a:pt x="79171" y="313931"/>
                  </a:lnTo>
                  <a:lnTo>
                    <a:pt x="47637" y="288150"/>
                  </a:lnTo>
                  <a:lnTo>
                    <a:pt x="26936" y="254368"/>
                  </a:lnTo>
                  <a:lnTo>
                    <a:pt x="19558" y="215671"/>
                  </a:lnTo>
                  <a:lnTo>
                    <a:pt x="19494" y="214566"/>
                  </a:lnTo>
                  <a:lnTo>
                    <a:pt x="48755" y="214566"/>
                  </a:lnTo>
                  <a:lnTo>
                    <a:pt x="48755" y="215671"/>
                  </a:lnTo>
                  <a:lnTo>
                    <a:pt x="54229" y="246164"/>
                  </a:lnTo>
                  <a:lnTo>
                    <a:pt x="90462" y="293674"/>
                  </a:lnTo>
                  <a:lnTo>
                    <a:pt x="134620" y="310794"/>
                  </a:lnTo>
                  <a:lnTo>
                    <a:pt x="151155" y="312064"/>
                  </a:lnTo>
                  <a:lnTo>
                    <a:pt x="167678" y="310794"/>
                  </a:lnTo>
                  <a:lnTo>
                    <a:pt x="211874" y="293674"/>
                  </a:lnTo>
                  <a:lnTo>
                    <a:pt x="248119" y="246164"/>
                  </a:lnTo>
                  <a:lnTo>
                    <a:pt x="253593" y="215671"/>
                  </a:lnTo>
                  <a:lnTo>
                    <a:pt x="253593" y="214566"/>
                  </a:lnTo>
                  <a:lnTo>
                    <a:pt x="273088" y="214566"/>
                  </a:lnTo>
                  <a:lnTo>
                    <a:pt x="273088" y="195072"/>
                  </a:lnTo>
                  <a:lnTo>
                    <a:pt x="272694" y="68262"/>
                  </a:lnTo>
                  <a:lnTo>
                    <a:pt x="269608" y="51346"/>
                  </a:lnTo>
                  <a:lnTo>
                    <a:pt x="263144" y="40259"/>
                  </a:lnTo>
                  <a:lnTo>
                    <a:pt x="262407" y="39014"/>
                  </a:lnTo>
                  <a:lnTo>
                    <a:pt x="261239" y="37007"/>
                  </a:lnTo>
                  <a:lnTo>
                    <a:pt x="248564" y="26301"/>
                  </a:lnTo>
                  <a:lnTo>
                    <a:pt x="232562" y="20383"/>
                  </a:lnTo>
                  <a:lnTo>
                    <a:pt x="232067" y="19507"/>
                  </a:lnTo>
                  <a:lnTo>
                    <a:pt x="226872" y="10325"/>
                  </a:lnTo>
                  <a:lnTo>
                    <a:pt x="218071" y="3467"/>
                  </a:lnTo>
                  <a:lnTo>
                    <a:pt x="214566" y="2476"/>
                  </a:lnTo>
                  <a:lnTo>
                    <a:pt x="214566" y="23876"/>
                  </a:lnTo>
                  <a:lnTo>
                    <a:pt x="214566" y="34645"/>
                  </a:lnTo>
                  <a:lnTo>
                    <a:pt x="210210" y="39014"/>
                  </a:lnTo>
                  <a:lnTo>
                    <a:pt x="199428" y="39014"/>
                  </a:lnTo>
                  <a:lnTo>
                    <a:pt x="195072" y="34645"/>
                  </a:lnTo>
                  <a:lnTo>
                    <a:pt x="195072" y="23876"/>
                  </a:lnTo>
                  <a:lnTo>
                    <a:pt x="199428" y="19507"/>
                  </a:lnTo>
                  <a:lnTo>
                    <a:pt x="210210" y="19507"/>
                  </a:lnTo>
                  <a:lnTo>
                    <a:pt x="214566" y="23876"/>
                  </a:lnTo>
                  <a:lnTo>
                    <a:pt x="214566" y="2476"/>
                  </a:lnTo>
                  <a:lnTo>
                    <a:pt x="207340" y="406"/>
                  </a:lnTo>
                  <a:lnTo>
                    <a:pt x="195859" y="1739"/>
                  </a:lnTo>
                  <a:lnTo>
                    <a:pt x="185801" y="7429"/>
                  </a:lnTo>
                  <a:lnTo>
                    <a:pt x="178943" y="16230"/>
                  </a:lnTo>
                  <a:lnTo>
                    <a:pt x="175882" y="26962"/>
                  </a:lnTo>
                  <a:lnTo>
                    <a:pt x="177215" y="38442"/>
                  </a:lnTo>
                  <a:lnTo>
                    <a:pt x="182905" y="48514"/>
                  </a:lnTo>
                  <a:lnTo>
                    <a:pt x="191706" y="55372"/>
                  </a:lnTo>
                  <a:lnTo>
                    <a:pt x="202438" y="58432"/>
                  </a:lnTo>
                  <a:lnTo>
                    <a:pt x="213918" y="57099"/>
                  </a:lnTo>
                  <a:lnTo>
                    <a:pt x="222097" y="54419"/>
                  </a:lnTo>
                  <a:lnTo>
                    <a:pt x="228676" y="48260"/>
                  </a:lnTo>
                  <a:lnTo>
                    <a:pt x="231889" y="40259"/>
                  </a:lnTo>
                  <a:lnTo>
                    <a:pt x="240474" y="44297"/>
                  </a:lnTo>
                  <a:lnTo>
                    <a:pt x="247167" y="50685"/>
                  </a:lnTo>
                  <a:lnTo>
                    <a:pt x="251536" y="58851"/>
                  </a:lnTo>
                  <a:lnTo>
                    <a:pt x="253149" y="68262"/>
                  </a:lnTo>
                  <a:lnTo>
                    <a:pt x="253428" y="147866"/>
                  </a:lnTo>
                  <a:lnTo>
                    <a:pt x="253504" y="167398"/>
                  </a:lnTo>
                  <a:lnTo>
                    <a:pt x="253593" y="195072"/>
                  </a:lnTo>
                  <a:lnTo>
                    <a:pt x="234061" y="195072"/>
                  </a:lnTo>
                  <a:lnTo>
                    <a:pt x="234061" y="215671"/>
                  </a:lnTo>
                  <a:lnTo>
                    <a:pt x="217944" y="261289"/>
                  </a:lnTo>
                  <a:lnTo>
                    <a:pt x="177927" y="288467"/>
                  </a:lnTo>
                  <a:lnTo>
                    <a:pt x="151117" y="292620"/>
                  </a:lnTo>
                  <a:lnTo>
                    <a:pt x="137579" y="291579"/>
                  </a:lnTo>
                  <a:lnTo>
                    <a:pt x="101930" y="277914"/>
                  </a:lnTo>
                  <a:lnTo>
                    <a:pt x="72758" y="240055"/>
                  </a:lnTo>
                  <a:lnTo>
                    <a:pt x="68249" y="215671"/>
                  </a:lnTo>
                  <a:lnTo>
                    <a:pt x="68249" y="214566"/>
                  </a:lnTo>
                  <a:lnTo>
                    <a:pt x="68249" y="195072"/>
                  </a:lnTo>
                  <a:lnTo>
                    <a:pt x="39001" y="195072"/>
                  </a:lnTo>
                  <a:lnTo>
                    <a:pt x="39001" y="68262"/>
                  </a:lnTo>
                  <a:lnTo>
                    <a:pt x="60401" y="40259"/>
                  </a:lnTo>
                  <a:lnTo>
                    <a:pt x="60731" y="40259"/>
                  </a:lnTo>
                  <a:lnTo>
                    <a:pt x="66992" y="49949"/>
                  </a:lnTo>
                  <a:lnTo>
                    <a:pt x="76276" y="56337"/>
                  </a:lnTo>
                  <a:lnTo>
                    <a:pt x="87274" y="58801"/>
                  </a:lnTo>
                  <a:lnTo>
                    <a:pt x="98780" y="56743"/>
                  </a:lnTo>
                  <a:lnTo>
                    <a:pt x="108585" y="50419"/>
                  </a:lnTo>
                  <a:lnTo>
                    <a:pt x="114973" y="41148"/>
                  </a:lnTo>
                  <a:lnTo>
                    <a:pt x="115176" y="40259"/>
                  </a:lnTo>
                  <a:lnTo>
                    <a:pt x="115455" y="39014"/>
                  </a:lnTo>
                  <a:lnTo>
                    <a:pt x="117424" y="30149"/>
                  </a:lnTo>
                  <a:lnTo>
                    <a:pt x="115531" y="19507"/>
                  </a:lnTo>
                  <a:lnTo>
                    <a:pt x="115379" y="18643"/>
                  </a:lnTo>
                  <a:lnTo>
                    <a:pt x="109054" y="8851"/>
                  </a:lnTo>
                  <a:lnTo>
                    <a:pt x="99771" y="2451"/>
                  </a:lnTo>
                  <a:lnTo>
                    <a:pt x="97523" y="1955"/>
                  </a:lnTo>
                  <a:lnTo>
                    <a:pt x="97523" y="23876"/>
                  </a:lnTo>
                  <a:lnTo>
                    <a:pt x="97523" y="34645"/>
                  </a:lnTo>
                  <a:lnTo>
                    <a:pt x="93154" y="39014"/>
                  </a:lnTo>
                  <a:lnTo>
                    <a:pt x="82384" y="39014"/>
                  </a:lnTo>
                  <a:lnTo>
                    <a:pt x="78016" y="34645"/>
                  </a:lnTo>
                  <a:lnTo>
                    <a:pt x="78016" y="23876"/>
                  </a:lnTo>
                  <a:lnTo>
                    <a:pt x="82384" y="19507"/>
                  </a:lnTo>
                  <a:lnTo>
                    <a:pt x="93154" y="19507"/>
                  </a:lnTo>
                  <a:lnTo>
                    <a:pt x="97523" y="23876"/>
                  </a:lnTo>
                  <a:lnTo>
                    <a:pt x="97523" y="1955"/>
                  </a:lnTo>
                  <a:lnTo>
                    <a:pt x="60325" y="19507"/>
                  </a:lnTo>
                  <a:lnTo>
                    <a:pt x="59944" y="20383"/>
                  </a:lnTo>
                  <a:lnTo>
                    <a:pt x="43548" y="26301"/>
                  </a:lnTo>
                  <a:lnTo>
                    <a:pt x="43726" y="26301"/>
                  </a:lnTo>
                  <a:lnTo>
                    <a:pt x="33743" y="34645"/>
                  </a:lnTo>
                  <a:lnTo>
                    <a:pt x="30988" y="37007"/>
                  </a:lnTo>
                  <a:lnTo>
                    <a:pt x="22580" y="51346"/>
                  </a:lnTo>
                  <a:lnTo>
                    <a:pt x="19494" y="68262"/>
                  </a:lnTo>
                  <a:lnTo>
                    <a:pt x="19494" y="195072"/>
                  </a:lnTo>
                  <a:lnTo>
                    <a:pt x="0" y="195072"/>
                  </a:lnTo>
                  <a:lnTo>
                    <a:pt x="7962" y="259295"/>
                  </a:lnTo>
                  <a:lnTo>
                    <a:pt x="30175" y="297624"/>
                  </a:lnTo>
                  <a:lnTo>
                    <a:pt x="64122" y="327520"/>
                  </a:lnTo>
                  <a:lnTo>
                    <a:pt x="107276" y="346100"/>
                  </a:lnTo>
                  <a:lnTo>
                    <a:pt x="107276" y="370624"/>
                  </a:lnTo>
                  <a:lnTo>
                    <a:pt x="125996" y="407593"/>
                  </a:lnTo>
                  <a:lnTo>
                    <a:pt x="136537" y="409638"/>
                  </a:lnTo>
                  <a:lnTo>
                    <a:pt x="136537" y="426288"/>
                  </a:lnTo>
                  <a:lnTo>
                    <a:pt x="146138" y="477189"/>
                  </a:lnTo>
                  <a:lnTo>
                    <a:pt x="172288" y="518782"/>
                  </a:lnTo>
                  <a:lnTo>
                    <a:pt x="211035" y="546849"/>
                  </a:lnTo>
                  <a:lnTo>
                    <a:pt x="258445" y="557149"/>
                  </a:lnTo>
                  <a:lnTo>
                    <a:pt x="305816" y="546849"/>
                  </a:lnTo>
                  <a:lnTo>
                    <a:pt x="344589" y="518782"/>
                  </a:lnTo>
                  <a:lnTo>
                    <a:pt x="370763" y="477189"/>
                  </a:lnTo>
                  <a:lnTo>
                    <a:pt x="380377" y="426288"/>
                  </a:lnTo>
                  <a:lnTo>
                    <a:pt x="380479" y="234086"/>
                  </a:lnTo>
                  <a:lnTo>
                    <a:pt x="385914" y="208432"/>
                  </a:lnTo>
                  <a:lnTo>
                    <a:pt x="399707" y="187096"/>
                  </a:lnTo>
                  <a:lnTo>
                    <a:pt x="419684" y="172681"/>
                  </a:lnTo>
                  <a:lnTo>
                    <a:pt x="443776" y="167398"/>
                  </a:lnTo>
                  <a:lnTo>
                    <a:pt x="468439" y="172859"/>
                  </a:lnTo>
                  <a:lnTo>
                    <a:pt x="488594" y="187718"/>
                  </a:lnTo>
                  <a:lnTo>
                    <a:pt x="502183" y="209740"/>
                  </a:lnTo>
                  <a:lnTo>
                    <a:pt x="507174" y="236664"/>
                  </a:lnTo>
                  <a:lnTo>
                    <a:pt x="507174" y="254368"/>
                  </a:lnTo>
                  <a:lnTo>
                    <a:pt x="481634" y="263474"/>
                  </a:lnTo>
                  <a:lnTo>
                    <a:pt x="462241" y="281063"/>
                  </a:lnTo>
                  <a:lnTo>
                    <a:pt x="450862" y="304634"/>
                  </a:lnTo>
                  <a:lnTo>
                    <a:pt x="449592" y="327520"/>
                  </a:lnTo>
                  <a:lnTo>
                    <a:pt x="449465" y="329793"/>
                  </a:lnTo>
                  <a:lnTo>
                    <a:pt x="476046" y="376631"/>
                  </a:lnTo>
                  <a:lnTo>
                    <a:pt x="526669" y="389521"/>
                  </a:lnTo>
                  <a:lnTo>
                    <a:pt x="552208" y="380403"/>
                  </a:lnTo>
                  <a:lnTo>
                    <a:pt x="563003" y="370624"/>
                  </a:lnTo>
                  <a:lnTo>
                    <a:pt x="571601" y="362826"/>
                  </a:lnTo>
                  <a:lnTo>
                    <a:pt x="582993" y="339255"/>
                  </a:lnTo>
                  <a:lnTo>
                    <a:pt x="584415" y="313931"/>
                  </a:lnTo>
                  <a:lnTo>
                    <a:pt x="584466" y="312064"/>
                  </a:lnTo>
                  <a:close/>
                </a:path>
              </a:pathLst>
            </a:custGeom>
            <a:solidFill>
              <a:srgbClr val="F7941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15">
              <a:extLst>
                <a:ext uri="{FF2B5EF4-FFF2-40B4-BE49-F238E27FC236}">
                  <a16:creationId xmlns:a16="http://schemas.microsoft.com/office/drawing/2014/main" id="{D5C5CEA3-0CBF-40BD-9554-CFC172216764}"/>
                </a:ext>
              </a:extLst>
            </p:cNvPr>
            <p:cNvSpPr/>
            <p:nvPr/>
          </p:nvSpPr>
          <p:spPr>
            <a:xfrm>
              <a:off x="1436817" y="5698352"/>
              <a:ext cx="909955" cy="909955"/>
            </a:xfrm>
            <a:custGeom>
              <a:avLst/>
              <a:gdLst/>
              <a:ahLst/>
              <a:cxnLst/>
              <a:rect l="l" t="t" r="r" b="b"/>
              <a:pathLst>
                <a:path w="909955" h="909954">
                  <a:moveTo>
                    <a:pt x="909751" y="454863"/>
                  </a:moveTo>
                  <a:lnTo>
                    <a:pt x="907403" y="501371"/>
                  </a:lnTo>
                  <a:lnTo>
                    <a:pt x="900510" y="546536"/>
                  </a:lnTo>
                  <a:lnTo>
                    <a:pt x="889301" y="590129"/>
                  </a:lnTo>
                  <a:lnTo>
                    <a:pt x="874004" y="631922"/>
                  </a:lnTo>
                  <a:lnTo>
                    <a:pt x="854849" y="671685"/>
                  </a:lnTo>
                  <a:lnTo>
                    <a:pt x="832064" y="709191"/>
                  </a:lnTo>
                  <a:lnTo>
                    <a:pt x="805878" y="744210"/>
                  </a:lnTo>
                  <a:lnTo>
                    <a:pt x="776519" y="776514"/>
                  </a:lnTo>
                  <a:lnTo>
                    <a:pt x="744215" y="805874"/>
                  </a:lnTo>
                  <a:lnTo>
                    <a:pt x="709197" y="832061"/>
                  </a:lnTo>
                  <a:lnTo>
                    <a:pt x="671691" y="854847"/>
                  </a:lnTo>
                  <a:lnTo>
                    <a:pt x="631927" y="874003"/>
                  </a:lnTo>
                  <a:lnTo>
                    <a:pt x="590134" y="889300"/>
                  </a:lnTo>
                  <a:lnTo>
                    <a:pt x="546540" y="900509"/>
                  </a:lnTo>
                  <a:lnTo>
                    <a:pt x="501373" y="907403"/>
                  </a:lnTo>
                  <a:lnTo>
                    <a:pt x="454863" y="909751"/>
                  </a:lnTo>
                  <a:lnTo>
                    <a:pt x="408357" y="907403"/>
                  </a:lnTo>
                  <a:lnTo>
                    <a:pt x="363194" y="900509"/>
                  </a:lnTo>
                  <a:lnTo>
                    <a:pt x="319603" y="889300"/>
                  </a:lnTo>
                  <a:lnTo>
                    <a:pt x="277813" y="874003"/>
                  </a:lnTo>
                  <a:lnTo>
                    <a:pt x="238051" y="854847"/>
                  </a:lnTo>
                  <a:lnTo>
                    <a:pt x="200548" y="832061"/>
                  </a:lnTo>
                  <a:lnTo>
                    <a:pt x="165531" y="805874"/>
                  </a:lnTo>
                  <a:lnTo>
                    <a:pt x="133229" y="776514"/>
                  </a:lnTo>
                  <a:lnTo>
                    <a:pt x="103871" y="744210"/>
                  </a:lnTo>
                  <a:lnTo>
                    <a:pt x="77685" y="709191"/>
                  </a:lnTo>
                  <a:lnTo>
                    <a:pt x="54901" y="671685"/>
                  </a:lnTo>
                  <a:lnTo>
                    <a:pt x="35746" y="631922"/>
                  </a:lnTo>
                  <a:lnTo>
                    <a:pt x="20450" y="590129"/>
                  </a:lnTo>
                  <a:lnTo>
                    <a:pt x="9241" y="546536"/>
                  </a:lnTo>
                  <a:lnTo>
                    <a:pt x="2348" y="501371"/>
                  </a:lnTo>
                  <a:lnTo>
                    <a:pt x="0" y="454863"/>
                  </a:lnTo>
                  <a:lnTo>
                    <a:pt x="2348" y="408355"/>
                  </a:lnTo>
                  <a:lnTo>
                    <a:pt x="9241" y="363191"/>
                  </a:lnTo>
                  <a:lnTo>
                    <a:pt x="20450" y="319599"/>
                  </a:lnTo>
                  <a:lnTo>
                    <a:pt x="35746" y="277807"/>
                  </a:lnTo>
                  <a:lnTo>
                    <a:pt x="54901" y="238046"/>
                  </a:lnTo>
                  <a:lnTo>
                    <a:pt x="77685" y="200542"/>
                  </a:lnTo>
                  <a:lnTo>
                    <a:pt x="103871" y="165526"/>
                  </a:lnTo>
                  <a:lnTo>
                    <a:pt x="133229" y="133224"/>
                  </a:lnTo>
                  <a:lnTo>
                    <a:pt x="165531" y="103867"/>
                  </a:lnTo>
                  <a:lnTo>
                    <a:pt x="200548" y="77682"/>
                  </a:lnTo>
                  <a:lnTo>
                    <a:pt x="238051" y="54898"/>
                  </a:lnTo>
                  <a:lnTo>
                    <a:pt x="277813" y="35744"/>
                  </a:lnTo>
                  <a:lnTo>
                    <a:pt x="319603" y="20449"/>
                  </a:lnTo>
                  <a:lnTo>
                    <a:pt x="363194" y="9241"/>
                  </a:lnTo>
                  <a:lnTo>
                    <a:pt x="408357" y="2348"/>
                  </a:lnTo>
                  <a:lnTo>
                    <a:pt x="454863" y="0"/>
                  </a:lnTo>
                  <a:lnTo>
                    <a:pt x="501373" y="2348"/>
                  </a:lnTo>
                  <a:lnTo>
                    <a:pt x="546540" y="9241"/>
                  </a:lnTo>
                  <a:lnTo>
                    <a:pt x="590134" y="20449"/>
                  </a:lnTo>
                  <a:lnTo>
                    <a:pt x="631927" y="35744"/>
                  </a:lnTo>
                  <a:lnTo>
                    <a:pt x="671691" y="54898"/>
                  </a:lnTo>
                  <a:lnTo>
                    <a:pt x="709197" y="77682"/>
                  </a:lnTo>
                  <a:lnTo>
                    <a:pt x="744215" y="103867"/>
                  </a:lnTo>
                  <a:lnTo>
                    <a:pt x="776519" y="133224"/>
                  </a:lnTo>
                  <a:lnTo>
                    <a:pt x="805878" y="165526"/>
                  </a:lnTo>
                  <a:lnTo>
                    <a:pt x="832064" y="200542"/>
                  </a:lnTo>
                  <a:lnTo>
                    <a:pt x="854849" y="238046"/>
                  </a:lnTo>
                  <a:lnTo>
                    <a:pt x="874004" y="277807"/>
                  </a:lnTo>
                  <a:lnTo>
                    <a:pt x="889301" y="319599"/>
                  </a:lnTo>
                  <a:lnTo>
                    <a:pt x="900510" y="363191"/>
                  </a:lnTo>
                  <a:lnTo>
                    <a:pt x="907403" y="408355"/>
                  </a:lnTo>
                  <a:lnTo>
                    <a:pt x="909751" y="454863"/>
                  </a:lnTo>
                  <a:close/>
                </a:path>
              </a:pathLst>
            </a:custGeom>
            <a:ln w="22098">
              <a:solidFill>
                <a:srgbClr val="F7941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16">
              <a:extLst>
                <a:ext uri="{FF2B5EF4-FFF2-40B4-BE49-F238E27FC236}">
                  <a16:creationId xmlns:a16="http://schemas.microsoft.com/office/drawing/2014/main" id="{8F608F39-96BC-4B8C-BCFD-30B60EBEB97C}"/>
                </a:ext>
              </a:extLst>
            </p:cNvPr>
            <p:cNvSpPr/>
            <p:nvPr/>
          </p:nvSpPr>
          <p:spPr>
            <a:xfrm>
              <a:off x="4869053" y="5899937"/>
              <a:ext cx="542290" cy="506730"/>
            </a:xfrm>
            <a:custGeom>
              <a:avLst/>
              <a:gdLst/>
              <a:ahLst/>
              <a:cxnLst/>
              <a:rect l="l" t="t" r="r" b="b"/>
              <a:pathLst>
                <a:path w="542289" h="506729">
                  <a:moveTo>
                    <a:pt x="380809" y="222338"/>
                  </a:moveTo>
                  <a:lnTo>
                    <a:pt x="376999" y="213131"/>
                  </a:lnTo>
                  <a:lnTo>
                    <a:pt x="371678" y="210947"/>
                  </a:lnTo>
                  <a:lnTo>
                    <a:pt x="271132" y="252539"/>
                  </a:lnTo>
                  <a:lnTo>
                    <a:pt x="18084" y="147840"/>
                  </a:lnTo>
                  <a:lnTo>
                    <a:pt x="18084" y="139839"/>
                  </a:lnTo>
                  <a:lnTo>
                    <a:pt x="14033" y="135813"/>
                  </a:lnTo>
                  <a:lnTo>
                    <a:pt x="4051" y="135813"/>
                  </a:lnTo>
                  <a:lnTo>
                    <a:pt x="0" y="139839"/>
                  </a:lnTo>
                  <a:lnTo>
                    <a:pt x="0" y="157518"/>
                  </a:lnTo>
                  <a:lnTo>
                    <a:pt x="2197" y="160845"/>
                  </a:lnTo>
                  <a:lnTo>
                    <a:pt x="268770" y="271145"/>
                  </a:lnTo>
                  <a:lnTo>
                    <a:pt x="271132" y="271373"/>
                  </a:lnTo>
                  <a:lnTo>
                    <a:pt x="273494" y="271145"/>
                  </a:lnTo>
                  <a:lnTo>
                    <a:pt x="378599" y="227622"/>
                  </a:lnTo>
                  <a:lnTo>
                    <a:pt x="380809" y="222338"/>
                  </a:lnTo>
                  <a:close/>
                </a:path>
                <a:path w="542289" h="506729">
                  <a:moveTo>
                    <a:pt x="380860" y="368427"/>
                  </a:moveTo>
                  <a:lnTo>
                    <a:pt x="378650" y="363956"/>
                  </a:lnTo>
                  <a:lnTo>
                    <a:pt x="376453" y="359486"/>
                  </a:lnTo>
                  <a:lnTo>
                    <a:pt x="371043" y="357644"/>
                  </a:lnTo>
                  <a:lnTo>
                    <a:pt x="332117" y="372389"/>
                  </a:lnTo>
                  <a:lnTo>
                    <a:pt x="280187" y="379564"/>
                  </a:lnTo>
                  <a:lnTo>
                    <a:pt x="280187" y="293471"/>
                  </a:lnTo>
                  <a:lnTo>
                    <a:pt x="276136" y="289445"/>
                  </a:lnTo>
                  <a:lnTo>
                    <a:pt x="266153" y="289445"/>
                  </a:lnTo>
                  <a:lnTo>
                    <a:pt x="262089" y="293471"/>
                  </a:lnTo>
                  <a:lnTo>
                    <a:pt x="262089" y="379463"/>
                  </a:lnTo>
                  <a:lnTo>
                    <a:pt x="191477" y="366610"/>
                  </a:lnTo>
                  <a:lnTo>
                    <a:pt x="145148" y="340944"/>
                  </a:lnTo>
                  <a:lnTo>
                    <a:pt x="118872" y="313829"/>
                  </a:lnTo>
                  <a:lnTo>
                    <a:pt x="108445" y="296595"/>
                  </a:lnTo>
                  <a:lnTo>
                    <a:pt x="108445" y="230225"/>
                  </a:lnTo>
                  <a:lnTo>
                    <a:pt x="104419" y="226161"/>
                  </a:lnTo>
                  <a:lnTo>
                    <a:pt x="94437" y="226161"/>
                  </a:lnTo>
                  <a:lnTo>
                    <a:pt x="90385" y="230225"/>
                  </a:lnTo>
                  <a:lnTo>
                    <a:pt x="90385" y="299618"/>
                  </a:lnTo>
                  <a:lnTo>
                    <a:pt x="91033" y="301828"/>
                  </a:lnTo>
                  <a:lnTo>
                    <a:pt x="114757" y="337337"/>
                  </a:lnTo>
                  <a:lnTo>
                    <a:pt x="147675" y="365213"/>
                  </a:lnTo>
                  <a:lnTo>
                    <a:pt x="198767" y="388289"/>
                  </a:lnTo>
                  <a:lnTo>
                    <a:pt x="271132" y="397903"/>
                  </a:lnTo>
                  <a:lnTo>
                    <a:pt x="305117" y="395897"/>
                  </a:lnTo>
                  <a:lnTo>
                    <a:pt x="333654" y="390715"/>
                  </a:lnTo>
                  <a:lnTo>
                    <a:pt x="356781" y="383679"/>
                  </a:lnTo>
                  <a:lnTo>
                    <a:pt x="374561" y="376059"/>
                  </a:lnTo>
                  <a:lnTo>
                    <a:pt x="379044" y="373862"/>
                  </a:lnTo>
                  <a:lnTo>
                    <a:pt x="380860" y="368427"/>
                  </a:lnTo>
                  <a:close/>
                </a:path>
                <a:path w="542289" h="506729">
                  <a:moveTo>
                    <a:pt x="389572" y="458508"/>
                  </a:moveTo>
                  <a:lnTo>
                    <a:pt x="386613" y="453605"/>
                  </a:lnTo>
                  <a:lnTo>
                    <a:pt x="381774" y="452399"/>
                  </a:lnTo>
                  <a:lnTo>
                    <a:pt x="376923" y="451180"/>
                  </a:lnTo>
                  <a:lnTo>
                    <a:pt x="372033" y="454139"/>
                  </a:lnTo>
                  <a:lnTo>
                    <a:pt x="360553" y="499986"/>
                  </a:lnTo>
                  <a:lnTo>
                    <a:pt x="363512" y="504863"/>
                  </a:lnTo>
                  <a:lnTo>
                    <a:pt x="369074" y="506272"/>
                  </a:lnTo>
                  <a:lnTo>
                    <a:pt x="370560" y="506349"/>
                  </a:lnTo>
                  <a:lnTo>
                    <a:pt x="374611" y="506349"/>
                  </a:lnTo>
                  <a:lnTo>
                    <a:pt x="378269" y="503618"/>
                  </a:lnTo>
                  <a:lnTo>
                    <a:pt x="389572" y="458508"/>
                  </a:lnTo>
                  <a:close/>
                </a:path>
                <a:path w="542289" h="506729">
                  <a:moveTo>
                    <a:pt x="415734" y="465213"/>
                  </a:moveTo>
                  <a:lnTo>
                    <a:pt x="411695" y="461149"/>
                  </a:lnTo>
                  <a:lnTo>
                    <a:pt x="406704" y="461149"/>
                  </a:lnTo>
                  <a:lnTo>
                    <a:pt x="401701" y="461149"/>
                  </a:lnTo>
                  <a:lnTo>
                    <a:pt x="397675" y="465213"/>
                  </a:lnTo>
                  <a:lnTo>
                    <a:pt x="397675" y="502297"/>
                  </a:lnTo>
                  <a:lnTo>
                    <a:pt x="401701" y="506336"/>
                  </a:lnTo>
                  <a:lnTo>
                    <a:pt x="411695" y="506336"/>
                  </a:lnTo>
                  <a:lnTo>
                    <a:pt x="415734" y="502297"/>
                  </a:lnTo>
                  <a:lnTo>
                    <a:pt x="415734" y="465213"/>
                  </a:lnTo>
                  <a:close/>
                </a:path>
                <a:path w="542289" h="506729">
                  <a:moveTo>
                    <a:pt x="452831" y="499960"/>
                  </a:moveTo>
                  <a:lnTo>
                    <a:pt x="442582" y="458952"/>
                  </a:lnTo>
                  <a:lnTo>
                    <a:pt x="441375" y="454113"/>
                  </a:lnTo>
                  <a:lnTo>
                    <a:pt x="436435" y="451154"/>
                  </a:lnTo>
                  <a:lnTo>
                    <a:pt x="426783" y="453580"/>
                  </a:lnTo>
                  <a:lnTo>
                    <a:pt x="423824" y="458508"/>
                  </a:lnTo>
                  <a:lnTo>
                    <a:pt x="435102" y="503593"/>
                  </a:lnTo>
                  <a:lnTo>
                    <a:pt x="438797" y="506336"/>
                  </a:lnTo>
                  <a:lnTo>
                    <a:pt x="443572" y="506336"/>
                  </a:lnTo>
                  <a:lnTo>
                    <a:pt x="445046" y="506069"/>
                  </a:lnTo>
                  <a:lnTo>
                    <a:pt x="449884" y="504850"/>
                  </a:lnTo>
                  <a:lnTo>
                    <a:pt x="452831" y="499960"/>
                  </a:lnTo>
                  <a:close/>
                </a:path>
                <a:path w="542289" h="506729">
                  <a:moveTo>
                    <a:pt x="542251" y="114071"/>
                  </a:moveTo>
                  <a:lnTo>
                    <a:pt x="540054" y="110769"/>
                  </a:lnTo>
                  <a:lnTo>
                    <a:pt x="318376" y="19037"/>
                  </a:lnTo>
                  <a:lnTo>
                    <a:pt x="272364" y="0"/>
                  </a:lnTo>
                  <a:lnTo>
                    <a:pt x="269887" y="0"/>
                  </a:lnTo>
                  <a:lnTo>
                    <a:pt x="2197" y="110769"/>
                  </a:lnTo>
                  <a:lnTo>
                    <a:pt x="0" y="114071"/>
                  </a:lnTo>
                  <a:lnTo>
                    <a:pt x="25" y="121412"/>
                  </a:lnTo>
                  <a:lnTo>
                    <a:pt x="2197" y="124688"/>
                  </a:lnTo>
                  <a:lnTo>
                    <a:pt x="268846" y="235000"/>
                  </a:lnTo>
                  <a:lnTo>
                    <a:pt x="269951" y="235216"/>
                  </a:lnTo>
                  <a:lnTo>
                    <a:pt x="272300" y="235216"/>
                  </a:lnTo>
                  <a:lnTo>
                    <a:pt x="273469" y="235000"/>
                  </a:lnTo>
                  <a:lnTo>
                    <a:pt x="318414" y="216395"/>
                  </a:lnTo>
                  <a:lnTo>
                    <a:pt x="373964" y="193421"/>
                  </a:lnTo>
                  <a:lnTo>
                    <a:pt x="376161" y="188137"/>
                  </a:lnTo>
                  <a:lnTo>
                    <a:pt x="374269" y="183527"/>
                  </a:lnTo>
                  <a:lnTo>
                    <a:pt x="372325" y="178904"/>
                  </a:lnTo>
                  <a:lnTo>
                    <a:pt x="367068" y="176720"/>
                  </a:lnTo>
                  <a:lnTo>
                    <a:pt x="271132" y="216395"/>
                  </a:lnTo>
                  <a:lnTo>
                    <a:pt x="32677" y="117716"/>
                  </a:lnTo>
                  <a:lnTo>
                    <a:pt x="271132" y="19037"/>
                  </a:lnTo>
                  <a:lnTo>
                    <a:pt x="509600" y="117716"/>
                  </a:lnTo>
                  <a:lnTo>
                    <a:pt x="405828" y="160667"/>
                  </a:lnTo>
                  <a:lnTo>
                    <a:pt x="346189" y="138391"/>
                  </a:lnTo>
                  <a:lnTo>
                    <a:pt x="314998" y="126746"/>
                  </a:lnTo>
                  <a:lnTo>
                    <a:pt x="306425" y="123545"/>
                  </a:lnTo>
                  <a:lnTo>
                    <a:pt x="306971" y="121678"/>
                  </a:lnTo>
                  <a:lnTo>
                    <a:pt x="307276" y="119735"/>
                  </a:lnTo>
                  <a:lnTo>
                    <a:pt x="307276" y="117716"/>
                  </a:lnTo>
                  <a:lnTo>
                    <a:pt x="304914" y="108686"/>
                  </a:lnTo>
                  <a:lnTo>
                    <a:pt x="304482" y="107061"/>
                  </a:lnTo>
                  <a:lnTo>
                    <a:pt x="296811" y="98463"/>
                  </a:lnTo>
                  <a:lnTo>
                    <a:pt x="289204" y="94653"/>
                  </a:lnTo>
                  <a:lnTo>
                    <a:pt x="289204" y="114071"/>
                  </a:lnTo>
                  <a:lnTo>
                    <a:pt x="289204" y="121412"/>
                  </a:lnTo>
                  <a:lnTo>
                    <a:pt x="282143" y="126746"/>
                  </a:lnTo>
                  <a:lnTo>
                    <a:pt x="260096" y="126746"/>
                  </a:lnTo>
                  <a:lnTo>
                    <a:pt x="253047" y="121412"/>
                  </a:lnTo>
                  <a:lnTo>
                    <a:pt x="253047" y="114071"/>
                  </a:lnTo>
                  <a:lnTo>
                    <a:pt x="260096" y="108686"/>
                  </a:lnTo>
                  <a:lnTo>
                    <a:pt x="282155" y="108686"/>
                  </a:lnTo>
                  <a:lnTo>
                    <a:pt x="289204" y="114071"/>
                  </a:lnTo>
                  <a:lnTo>
                    <a:pt x="289204" y="94653"/>
                  </a:lnTo>
                  <a:lnTo>
                    <a:pt x="285330" y="92710"/>
                  </a:lnTo>
                  <a:lnTo>
                    <a:pt x="271132" y="90614"/>
                  </a:lnTo>
                  <a:lnTo>
                    <a:pt x="256933" y="92710"/>
                  </a:lnTo>
                  <a:lnTo>
                    <a:pt x="245452" y="98463"/>
                  </a:lnTo>
                  <a:lnTo>
                    <a:pt x="237782" y="107061"/>
                  </a:lnTo>
                  <a:lnTo>
                    <a:pt x="234988" y="117716"/>
                  </a:lnTo>
                  <a:lnTo>
                    <a:pt x="237782" y="128371"/>
                  </a:lnTo>
                  <a:lnTo>
                    <a:pt x="245452" y="136982"/>
                  </a:lnTo>
                  <a:lnTo>
                    <a:pt x="256933" y="142748"/>
                  </a:lnTo>
                  <a:lnTo>
                    <a:pt x="271132" y="144843"/>
                  </a:lnTo>
                  <a:lnTo>
                    <a:pt x="280174" y="144843"/>
                  </a:lnTo>
                  <a:lnTo>
                    <a:pt x="288251" y="142354"/>
                  </a:lnTo>
                  <a:lnTo>
                    <a:pt x="294525" y="138391"/>
                  </a:lnTo>
                  <a:lnTo>
                    <a:pt x="397662" y="176885"/>
                  </a:lnTo>
                  <a:lnTo>
                    <a:pt x="397662" y="399567"/>
                  </a:lnTo>
                  <a:lnTo>
                    <a:pt x="390398" y="403479"/>
                  </a:lnTo>
                  <a:lnTo>
                    <a:pt x="384683" y="409282"/>
                  </a:lnTo>
                  <a:lnTo>
                    <a:pt x="380923" y="416598"/>
                  </a:lnTo>
                  <a:lnTo>
                    <a:pt x="379577" y="425018"/>
                  </a:lnTo>
                  <a:lnTo>
                    <a:pt x="381711" y="435559"/>
                  </a:lnTo>
                  <a:lnTo>
                    <a:pt x="387527" y="444182"/>
                  </a:lnTo>
                  <a:lnTo>
                    <a:pt x="396151" y="450011"/>
                  </a:lnTo>
                  <a:lnTo>
                    <a:pt x="406692" y="452145"/>
                  </a:lnTo>
                  <a:lnTo>
                    <a:pt x="417245" y="450011"/>
                  </a:lnTo>
                  <a:lnTo>
                    <a:pt x="425869" y="444182"/>
                  </a:lnTo>
                  <a:lnTo>
                    <a:pt x="431685" y="435559"/>
                  </a:lnTo>
                  <a:lnTo>
                    <a:pt x="431990" y="434047"/>
                  </a:lnTo>
                  <a:lnTo>
                    <a:pt x="433819" y="425018"/>
                  </a:lnTo>
                  <a:lnTo>
                    <a:pt x="415721" y="399567"/>
                  </a:lnTo>
                  <a:lnTo>
                    <a:pt x="415721" y="420014"/>
                  </a:lnTo>
                  <a:lnTo>
                    <a:pt x="415721" y="429983"/>
                  </a:lnTo>
                  <a:lnTo>
                    <a:pt x="411670" y="434047"/>
                  </a:lnTo>
                  <a:lnTo>
                    <a:pt x="401701" y="434047"/>
                  </a:lnTo>
                  <a:lnTo>
                    <a:pt x="397662" y="429983"/>
                  </a:lnTo>
                  <a:lnTo>
                    <a:pt x="397662" y="420014"/>
                  </a:lnTo>
                  <a:lnTo>
                    <a:pt x="401701" y="415975"/>
                  </a:lnTo>
                  <a:lnTo>
                    <a:pt x="411670" y="415975"/>
                  </a:lnTo>
                  <a:lnTo>
                    <a:pt x="415721" y="420014"/>
                  </a:lnTo>
                  <a:lnTo>
                    <a:pt x="415721" y="399567"/>
                  </a:lnTo>
                  <a:lnTo>
                    <a:pt x="415721" y="348259"/>
                  </a:lnTo>
                  <a:lnTo>
                    <a:pt x="432193" y="332841"/>
                  </a:lnTo>
                  <a:lnTo>
                    <a:pt x="438594" y="324116"/>
                  </a:lnTo>
                  <a:lnTo>
                    <a:pt x="451891" y="299491"/>
                  </a:lnTo>
                  <a:lnTo>
                    <a:pt x="451891" y="230212"/>
                  </a:lnTo>
                  <a:lnTo>
                    <a:pt x="447852" y="226187"/>
                  </a:lnTo>
                  <a:lnTo>
                    <a:pt x="437857" y="226187"/>
                  </a:lnTo>
                  <a:lnTo>
                    <a:pt x="433819" y="230212"/>
                  </a:lnTo>
                  <a:lnTo>
                    <a:pt x="433819" y="296799"/>
                  </a:lnTo>
                  <a:lnTo>
                    <a:pt x="431888" y="301040"/>
                  </a:lnTo>
                  <a:lnTo>
                    <a:pt x="428332" y="307517"/>
                  </a:lnTo>
                  <a:lnTo>
                    <a:pt x="423011" y="315468"/>
                  </a:lnTo>
                  <a:lnTo>
                    <a:pt x="415721" y="324116"/>
                  </a:lnTo>
                  <a:lnTo>
                    <a:pt x="415721" y="212013"/>
                  </a:lnTo>
                  <a:lnTo>
                    <a:pt x="463232" y="192455"/>
                  </a:lnTo>
                  <a:lnTo>
                    <a:pt x="540054" y="160858"/>
                  </a:lnTo>
                  <a:lnTo>
                    <a:pt x="542251" y="157543"/>
                  </a:lnTo>
                  <a:lnTo>
                    <a:pt x="542251" y="139839"/>
                  </a:lnTo>
                  <a:lnTo>
                    <a:pt x="538226" y="135813"/>
                  </a:lnTo>
                  <a:lnTo>
                    <a:pt x="528218" y="135813"/>
                  </a:lnTo>
                  <a:lnTo>
                    <a:pt x="524192" y="139839"/>
                  </a:lnTo>
                  <a:lnTo>
                    <a:pt x="524192" y="147815"/>
                  </a:lnTo>
                  <a:lnTo>
                    <a:pt x="415721" y="192455"/>
                  </a:lnTo>
                  <a:lnTo>
                    <a:pt x="415721" y="176136"/>
                  </a:lnTo>
                  <a:lnTo>
                    <a:pt x="453110" y="160667"/>
                  </a:lnTo>
                  <a:lnTo>
                    <a:pt x="540054" y="124688"/>
                  </a:lnTo>
                  <a:lnTo>
                    <a:pt x="542239" y="121412"/>
                  </a:lnTo>
                  <a:lnTo>
                    <a:pt x="542251" y="114071"/>
                  </a:lnTo>
                  <a:close/>
                </a:path>
              </a:pathLst>
            </a:custGeom>
            <a:solidFill>
              <a:srgbClr val="E9AA2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17">
              <a:extLst>
                <a:ext uri="{FF2B5EF4-FFF2-40B4-BE49-F238E27FC236}">
                  <a16:creationId xmlns:a16="http://schemas.microsoft.com/office/drawing/2014/main" id="{9B1926A0-FBE3-4A5C-918D-A707DD220B14}"/>
                </a:ext>
              </a:extLst>
            </p:cNvPr>
            <p:cNvSpPr/>
            <p:nvPr/>
          </p:nvSpPr>
          <p:spPr>
            <a:xfrm>
              <a:off x="4685315" y="5698336"/>
              <a:ext cx="909955" cy="909955"/>
            </a:xfrm>
            <a:custGeom>
              <a:avLst/>
              <a:gdLst/>
              <a:ahLst/>
              <a:cxnLst/>
              <a:rect l="l" t="t" r="r" b="b"/>
              <a:pathLst>
                <a:path w="909954" h="909954">
                  <a:moveTo>
                    <a:pt x="909751" y="454888"/>
                  </a:moveTo>
                  <a:lnTo>
                    <a:pt x="907403" y="501396"/>
                  </a:lnTo>
                  <a:lnTo>
                    <a:pt x="900510" y="546561"/>
                  </a:lnTo>
                  <a:lnTo>
                    <a:pt x="889301" y="590155"/>
                  </a:lnTo>
                  <a:lnTo>
                    <a:pt x="874004" y="631947"/>
                  </a:lnTo>
                  <a:lnTo>
                    <a:pt x="854849" y="671711"/>
                  </a:lnTo>
                  <a:lnTo>
                    <a:pt x="832064" y="709217"/>
                  </a:lnTo>
                  <a:lnTo>
                    <a:pt x="805878" y="744236"/>
                  </a:lnTo>
                  <a:lnTo>
                    <a:pt x="776519" y="776539"/>
                  </a:lnTo>
                  <a:lnTo>
                    <a:pt x="744215" y="805899"/>
                  </a:lnTo>
                  <a:lnTo>
                    <a:pt x="709197" y="832086"/>
                  </a:lnTo>
                  <a:lnTo>
                    <a:pt x="671691" y="854872"/>
                  </a:lnTo>
                  <a:lnTo>
                    <a:pt x="631927" y="874028"/>
                  </a:lnTo>
                  <a:lnTo>
                    <a:pt x="590134" y="889325"/>
                  </a:lnTo>
                  <a:lnTo>
                    <a:pt x="546540" y="900535"/>
                  </a:lnTo>
                  <a:lnTo>
                    <a:pt x="501373" y="907428"/>
                  </a:lnTo>
                  <a:lnTo>
                    <a:pt x="454863" y="909777"/>
                  </a:lnTo>
                  <a:lnTo>
                    <a:pt x="408357" y="907428"/>
                  </a:lnTo>
                  <a:lnTo>
                    <a:pt x="363194" y="900535"/>
                  </a:lnTo>
                  <a:lnTo>
                    <a:pt x="319603" y="889325"/>
                  </a:lnTo>
                  <a:lnTo>
                    <a:pt x="277813" y="874028"/>
                  </a:lnTo>
                  <a:lnTo>
                    <a:pt x="238051" y="854872"/>
                  </a:lnTo>
                  <a:lnTo>
                    <a:pt x="200548" y="832086"/>
                  </a:lnTo>
                  <a:lnTo>
                    <a:pt x="165531" y="805899"/>
                  </a:lnTo>
                  <a:lnTo>
                    <a:pt x="133229" y="776539"/>
                  </a:lnTo>
                  <a:lnTo>
                    <a:pt x="103871" y="744236"/>
                  </a:lnTo>
                  <a:lnTo>
                    <a:pt x="77685" y="709217"/>
                  </a:lnTo>
                  <a:lnTo>
                    <a:pt x="54901" y="671711"/>
                  </a:lnTo>
                  <a:lnTo>
                    <a:pt x="35746" y="631947"/>
                  </a:lnTo>
                  <a:lnTo>
                    <a:pt x="20450" y="590155"/>
                  </a:lnTo>
                  <a:lnTo>
                    <a:pt x="9241" y="546561"/>
                  </a:lnTo>
                  <a:lnTo>
                    <a:pt x="2348" y="501396"/>
                  </a:lnTo>
                  <a:lnTo>
                    <a:pt x="0" y="454888"/>
                  </a:lnTo>
                  <a:lnTo>
                    <a:pt x="2348" y="408378"/>
                  </a:lnTo>
                  <a:lnTo>
                    <a:pt x="9241" y="363211"/>
                  </a:lnTo>
                  <a:lnTo>
                    <a:pt x="20450" y="319617"/>
                  </a:lnTo>
                  <a:lnTo>
                    <a:pt x="35746" y="277824"/>
                  </a:lnTo>
                  <a:lnTo>
                    <a:pt x="54901" y="238060"/>
                  </a:lnTo>
                  <a:lnTo>
                    <a:pt x="77685" y="200554"/>
                  </a:lnTo>
                  <a:lnTo>
                    <a:pt x="103871" y="165535"/>
                  </a:lnTo>
                  <a:lnTo>
                    <a:pt x="133229" y="133232"/>
                  </a:lnTo>
                  <a:lnTo>
                    <a:pt x="165531" y="103873"/>
                  </a:lnTo>
                  <a:lnTo>
                    <a:pt x="200548" y="77686"/>
                  </a:lnTo>
                  <a:lnTo>
                    <a:pt x="238051" y="54901"/>
                  </a:lnTo>
                  <a:lnTo>
                    <a:pt x="277813" y="35746"/>
                  </a:lnTo>
                  <a:lnTo>
                    <a:pt x="319603" y="20450"/>
                  </a:lnTo>
                  <a:lnTo>
                    <a:pt x="363194" y="9241"/>
                  </a:lnTo>
                  <a:lnTo>
                    <a:pt x="408357" y="2348"/>
                  </a:lnTo>
                  <a:lnTo>
                    <a:pt x="454863" y="0"/>
                  </a:lnTo>
                  <a:lnTo>
                    <a:pt x="501373" y="2348"/>
                  </a:lnTo>
                  <a:lnTo>
                    <a:pt x="546540" y="9241"/>
                  </a:lnTo>
                  <a:lnTo>
                    <a:pt x="590134" y="20450"/>
                  </a:lnTo>
                  <a:lnTo>
                    <a:pt x="631927" y="35746"/>
                  </a:lnTo>
                  <a:lnTo>
                    <a:pt x="671691" y="54901"/>
                  </a:lnTo>
                  <a:lnTo>
                    <a:pt x="709197" y="77686"/>
                  </a:lnTo>
                  <a:lnTo>
                    <a:pt x="744215" y="103873"/>
                  </a:lnTo>
                  <a:lnTo>
                    <a:pt x="776519" y="133232"/>
                  </a:lnTo>
                  <a:lnTo>
                    <a:pt x="805878" y="165535"/>
                  </a:lnTo>
                  <a:lnTo>
                    <a:pt x="832064" y="200554"/>
                  </a:lnTo>
                  <a:lnTo>
                    <a:pt x="854849" y="238060"/>
                  </a:lnTo>
                  <a:lnTo>
                    <a:pt x="874004" y="277824"/>
                  </a:lnTo>
                  <a:lnTo>
                    <a:pt x="889301" y="319617"/>
                  </a:lnTo>
                  <a:lnTo>
                    <a:pt x="900510" y="363211"/>
                  </a:lnTo>
                  <a:lnTo>
                    <a:pt x="907403" y="408378"/>
                  </a:lnTo>
                  <a:lnTo>
                    <a:pt x="909751" y="454888"/>
                  </a:lnTo>
                  <a:close/>
                </a:path>
              </a:pathLst>
            </a:custGeom>
            <a:ln w="22098">
              <a:solidFill>
                <a:srgbClr val="E9AA2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B0C8F923-1654-4A7A-94A6-D8F51E00DA25}"/>
                </a:ext>
              </a:extLst>
            </p:cNvPr>
            <p:cNvSpPr/>
            <p:nvPr/>
          </p:nvSpPr>
          <p:spPr>
            <a:xfrm>
              <a:off x="8187340" y="6152305"/>
              <a:ext cx="536575" cy="262255"/>
            </a:xfrm>
            <a:custGeom>
              <a:avLst/>
              <a:gdLst/>
              <a:ahLst/>
              <a:cxnLst/>
              <a:rect l="l" t="t" r="r" b="b"/>
              <a:pathLst>
                <a:path w="536575" h="262254">
                  <a:moveTo>
                    <a:pt x="126695" y="38887"/>
                  </a:moveTo>
                  <a:lnTo>
                    <a:pt x="76113" y="39298"/>
                  </a:lnTo>
                  <a:lnTo>
                    <a:pt x="37117" y="56529"/>
                  </a:lnTo>
                  <a:lnTo>
                    <a:pt x="1727" y="88620"/>
                  </a:lnTo>
                  <a:lnTo>
                    <a:pt x="0" y="91973"/>
                  </a:lnTo>
                  <a:lnTo>
                    <a:pt x="0" y="183489"/>
                  </a:lnTo>
                  <a:lnTo>
                    <a:pt x="3378" y="187236"/>
                  </a:lnTo>
                  <a:lnTo>
                    <a:pt x="35001" y="190385"/>
                  </a:lnTo>
                  <a:lnTo>
                    <a:pt x="59161" y="193756"/>
                  </a:lnTo>
                  <a:lnTo>
                    <a:pt x="82930" y="198977"/>
                  </a:lnTo>
                  <a:lnTo>
                    <a:pt x="106224" y="206026"/>
                  </a:lnTo>
                  <a:lnTo>
                    <a:pt x="128955" y="214884"/>
                  </a:lnTo>
                  <a:lnTo>
                    <a:pt x="211581" y="250812"/>
                  </a:lnTo>
                  <a:lnTo>
                    <a:pt x="224780" y="255735"/>
                  </a:lnTo>
                  <a:lnTo>
                    <a:pt x="238375" y="259260"/>
                  </a:lnTo>
                  <a:lnTo>
                    <a:pt x="252916" y="261486"/>
                  </a:lnTo>
                  <a:lnTo>
                    <a:pt x="254297" y="261486"/>
                  </a:lnTo>
                  <a:lnTo>
                    <a:pt x="266217" y="262089"/>
                  </a:lnTo>
                  <a:lnTo>
                    <a:pt x="304691" y="256630"/>
                  </a:lnTo>
                  <a:lnTo>
                    <a:pt x="336353" y="244635"/>
                  </a:lnTo>
                  <a:lnTo>
                    <a:pt x="264421" y="244635"/>
                  </a:lnTo>
                  <a:lnTo>
                    <a:pt x="241051" y="241998"/>
                  </a:lnTo>
                  <a:lnTo>
                    <a:pt x="218554" y="234797"/>
                  </a:lnTo>
                  <a:lnTo>
                    <a:pt x="136192" y="198977"/>
                  </a:lnTo>
                  <a:lnTo>
                    <a:pt x="111907" y="189515"/>
                  </a:lnTo>
                  <a:lnTo>
                    <a:pt x="87317" y="182079"/>
                  </a:lnTo>
                  <a:lnTo>
                    <a:pt x="62229" y="176568"/>
                  </a:lnTo>
                  <a:lnTo>
                    <a:pt x="36728" y="172999"/>
                  </a:lnTo>
                  <a:lnTo>
                    <a:pt x="17462" y="171081"/>
                  </a:lnTo>
                  <a:lnTo>
                    <a:pt x="17462" y="96939"/>
                  </a:lnTo>
                  <a:lnTo>
                    <a:pt x="29704" y="84436"/>
                  </a:lnTo>
                  <a:lnTo>
                    <a:pt x="52362" y="67895"/>
                  </a:lnTo>
                  <a:lnTo>
                    <a:pt x="83935" y="55625"/>
                  </a:lnTo>
                  <a:lnTo>
                    <a:pt x="178318" y="55625"/>
                  </a:lnTo>
                  <a:lnTo>
                    <a:pt x="156453" y="47173"/>
                  </a:lnTo>
                  <a:lnTo>
                    <a:pt x="126695" y="38887"/>
                  </a:lnTo>
                  <a:close/>
                </a:path>
                <a:path w="536575" h="262254">
                  <a:moveTo>
                    <a:pt x="532722" y="18072"/>
                  </a:moveTo>
                  <a:lnTo>
                    <a:pt x="513613" y="18072"/>
                  </a:lnTo>
                  <a:lnTo>
                    <a:pt x="454926" y="151511"/>
                  </a:lnTo>
                  <a:lnTo>
                    <a:pt x="443791" y="170477"/>
                  </a:lnTo>
                  <a:lnTo>
                    <a:pt x="428766" y="186340"/>
                  </a:lnTo>
                  <a:lnTo>
                    <a:pt x="410590" y="198470"/>
                  </a:lnTo>
                  <a:lnTo>
                    <a:pt x="390004" y="206235"/>
                  </a:lnTo>
                  <a:lnTo>
                    <a:pt x="377189" y="209435"/>
                  </a:lnTo>
                  <a:lnTo>
                    <a:pt x="377329" y="209435"/>
                  </a:lnTo>
                  <a:lnTo>
                    <a:pt x="310565" y="236156"/>
                  </a:lnTo>
                  <a:lnTo>
                    <a:pt x="287861" y="242693"/>
                  </a:lnTo>
                  <a:lnTo>
                    <a:pt x="264421" y="244635"/>
                  </a:lnTo>
                  <a:lnTo>
                    <a:pt x="336353" y="244635"/>
                  </a:lnTo>
                  <a:lnTo>
                    <a:pt x="382904" y="226021"/>
                  </a:lnTo>
                  <a:lnTo>
                    <a:pt x="394246" y="223215"/>
                  </a:lnTo>
                  <a:lnTo>
                    <a:pt x="418553" y="214025"/>
                  </a:lnTo>
                  <a:lnTo>
                    <a:pt x="440012" y="199693"/>
                  </a:lnTo>
                  <a:lnTo>
                    <a:pt x="457748" y="180958"/>
                  </a:lnTo>
                  <a:lnTo>
                    <a:pt x="470890" y="158559"/>
                  </a:lnTo>
                  <a:lnTo>
                    <a:pt x="532722" y="18072"/>
                  </a:lnTo>
                  <a:close/>
                </a:path>
                <a:path w="536575" h="262254">
                  <a:moveTo>
                    <a:pt x="178318" y="55625"/>
                  </a:moveTo>
                  <a:lnTo>
                    <a:pt x="83935" y="55625"/>
                  </a:lnTo>
                  <a:lnTo>
                    <a:pt x="122923" y="55930"/>
                  </a:lnTo>
                  <a:lnTo>
                    <a:pt x="150967" y="63752"/>
                  </a:lnTo>
                  <a:lnTo>
                    <a:pt x="175744" y="73332"/>
                  </a:lnTo>
                  <a:lnTo>
                    <a:pt x="196827" y="83566"/>
                  </a:lnTo>
                  <a:lnTo>
                    <a:pt x="213791" y="93345"/>
                  </a:lnTo>
                  <a:lnTo>
                    <a:pt x="227770" y="100686"/>
                  </a:lnTo>
                  <a:lnTo>
                    <a:pt x="242665" y="106002"/>
                  </a:lnTo>
                  <a:lnTo>
                    <a:pt x="258265" y="109234"/>
                  </a:lnTo>
                  <a:lnTo>
                    <a:pt x="274358" y="110324"/>
                  </a:lnTo>
                  <a:lnTo>
                    <a:pt x="357022" y="110324"/>
                  </a:lnTo>
                  <a:lnTo>
                    <a:pt x="365665" y="112075"/>
                  </a:lnTo>
                  <a:lnTo>
                    <a:pt x="372730" y="116846"/>
                  </a:lnTo>
                  <a:lnTo>
                    <a:pt x="377498" y="123912"/>
                  </a:lnTo>
                  <a:lnTo>
                    <a:pt x="379247" y="132549"/>
                  </a:lnTo>
                  <a:lnTo>
                    <a:pt x="377498" y="141190"/>
                  </a:lnTo>
                  <a:lnTo>
                    <a:pt x="372730" y="148251"/>
                  </a:lnTo>
                  <a:lnTo>
                    <a:pt x="365665" y="153014"/>
                  </a:lnTo>
                  <a:lnTo>
                    <a:pt x="357022" y="154762"/>
                  </a:lnTo>
                  <a:lnTo>
                    <a:pt x="241719" y="154762"/>
                  </a:lnTo>
                  <a:lnTo>
                    <a:pt x="229099" y="155270"/>
                  </a:lnTo>
                  <a:lnTo>
                    <a:pt x="216609" y="156786"/>
                  </a:lnTo>
                  <a:lnTo>
                    <a:pt x="204298" y="159300"/>
                  </a:lnTo>
                  <a:lnTo>
                    <a:pt x="191757" y="162928"/>
                  </a:lnTo>
                  <a:lnTo>
                    <a:pt x="194408" y="171081"/>
                  </a:lnTo>
                  <a:lnTo>
                    <a:pt x="197688" y="179387"/>
                  </a:lnTo>
                  <a:lnTo>
                    <a:pt x="208452" y="176275"/>
                  </a:lnTo>
                  <a:lnTo>
                    <a:pt x="219403" y="174048"/>
                  </a:lnTo>
                  <a:lnTo>
                    <a:pt x="230504" y="172709"/>
                  </a:lnTo>
                  <a:lnTo>
                    <a:pt x="241719" y="172262"/>
                  </a:lnTo>
                  <a:lnTo>
                    <a:pt x="357022" y="172262"/>
                  </a:lnTo>
                  <a:lnTo>
                    <a:pt x="372442" y="169134"/>
                  </a:lnTo>
                  <a:lnTo>
                    <a:pt x="385056" y="160612"/>
                  </a:lnTo>
                  <a:lnTo>
                    <a:pt x="393571" y="147986"/>
                  </a:lnTo>
                  <a:lnTo>
                    <a:pt x="396697" y="132549"/>
                  </a:lnTo>
                  <a:lnTo>
                    <a:pt x="396697" y="131533"/>
                  </a:lnTo>
                  <a:lnTo>
                    <a:pt x="413909" y="111696"/>
                  </a:lnTo>
                  <a:lnTo>
                    <a:pt x="390778" y="111696"/>
                  </a:lnTo>
                  <a:lnTo>
                    <a:pt x="384548" y="103990"/>
                  </a:lnTo>
                  <a:lnTo>
                    <a:pt x="376608" y="98045"/>
                  </a:lnTo>
                  <a:lnTo>
                    <a:pt x="367311" y="94217"/>
                  </a:lnTo>
                  <a:lnTo>
                    <a:pt x="357009" y="92862"/>
                  </a:lnTo>
                  <a:lnTo>
                    <a:pt x="274358" y="92862"/>
                  </a:lnTo>
                  <a:lnTo>
                    <a:pt x="261183" y="91973"/>
                  </a:lnTo>
                  <a:lnTo>
                    <a:pt x="260848" y="91973"/>
                  </a:lnTo>
                  <a:lnTo>
                    <a:pt x="247451" y="89206"/>
                  </a:lnTo>
                  <a:lnTo>
                    <a:pt x="234833" y="84713"/>
                  </a:lnTo>
                  <a:lnTo>
                    <a:pt x="223011" y="78511"/>
                  </a:lnTo>
                  <a:lnTo>
                    <a:pt x="205040" y="68160"/>
                  </a:lnTo>
                  <a:lnTo>
                    <a:pt x="182711" y="57323"/>
                  </a:lnTo>
                  <a:lnTo>
                    <a:pt x="178318" y="55625"/>
                  </a:lnTo>
                  <a:close/>
                </a:path>
                <a:path w="536575" h="262254">
                  <a:moveTo>
                    <a:pt x="530224" y="0"/>
                  </a:moveTo>
                  <a:lnTo>
                    <a:pt x="521957" y="0"/>
                  </a:lnTo>
                  <a:lnTo>
                    <a:pt x="504560" y="2048"/>
                  </a:lnTo>
                  <a:lnTo>
                    <a:pt x="488270" y="7935"/>
                  </a:lnTo>
                  <a:lnTo>
                    <a:pt x="473819" y="17278"/>
                  </a:lnTo>
                  <a:lnTo>
                    <a:pt x="461937" y="29692"/>
                  </a:lnTo>
                  <a:lnTo>
                    <a:pt x="390778" y="111696"/>
                  </a:lnTo>
                  <a:lnTo>
                    <a:pt x="413909" y="111696"/>
                  </a:lnTo>
                  <a:lnTo>
                    <a:pt x="475551" y="40652"/>
                  </a:lnTo>
                  <a:lnTo>
                    <a:pt x="483263" y="32254"/>
                  </a:lnTo>
                  <a:lnTo>
                    <a:pt x="492391" y="25585"/>
                  </a:lnTo>
                  <a:lnTo>
                    <a:pt x="502615" y="20805"/>
                  </a:lnTo>
                  <a:lnTo>
                    <a:pt x="513613" y="18072"/>
                  </a:lnTo>
                  <a:lnTo>
                    <a:pt x="532722" y="18072"/>
                  </a:lnTo>
                  <a:lnTo>
                    <a:pt x="536473" y="9550"/>
                  </a:lnTo>
                  <a:lnTo>
                    <a:pt x="536342" y="7935"/>
                  </a:lnTo>
                  <a:lnTo>
                    <a:pt x="536219" y="6413"/>
                  </a:lnTo>
                  <a:lnTo>
                    <a:pt x="532980" y="1485"/>
                  </a:lnTo>
                  <a:lnTo>
                    <a:pt x="530224" y="0"/>
                  </a:lnTo>
                  <a:close/>
                </a:path>
              </a:pathLst>
            </a:custGeom>
            <a:solidFill>
              <a:srgbClr val="2BA44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1" name="object 19">
              <a:extLst>
                <a:ext uri="{FF2B5EF4-FFF2-40B4-BE49-F238E27FC236}">
                  <a16:creationId xmlns:a16="http://schemas.microsoft.com/office/drawing/2014/main" id="{FA11256F-8F87-48D3-8CDB-516FBD24E2F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76648" y="6020743"/>
              <a:ext cx="122869" cy="129565"/>
            </a:xfrm>
            <a:prstGeom prst="rect">
              <a:avLst/>
            </a:prstGeom>
          </p:spPr>
        </p:pic>
        <p:pic>
          <p:nvPicPr>
            <p:cNvPr id="52" name="object 20">
              <a:extLst>
                <a:ext uri="{FF2B5EF4-FFF2-40B4-BE49-F238E27FC236}">
                  <a16:creationId xmlns:a16="http://schemas.microsoft.com/office/drawing/2014/main" id="{272B6486-3100-4839-AC94-4A27964BE98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2665" y="5902968"/>
              <a:ext cx="141177" cy="132890"/>
            </a:xfrm>
            <a:prstGeom prst="rect">
              <a:avLst/>
            </a:prstGeom>
          </p:spPr>
        </p:pic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190E3856-9765-4875-AF8B-FF581AB38689}"/>
                </a:ext>
              </a:extLst>
            </p:cNvPr>
            <p:cNvSpPr/>
            <p:nvPr/>
          </p:nvSpPr>
          <p:spPr>
            <a:xfrm>
              <a:off x="8364116" y="5957586"/>
              <a:ext cx="190500" cy="302260"/>
            </a:xfrm>
            <a:custGeom>
              <a:avLst/>
              <a:gdLst/>
              <a:ahLst/>
              <a:cxnLst/>
              <a:rect l="l" t="t" r="r" b="b"/>
              <a:pathLst>
                <a:path w="190500" h="302260">
                  <a:moveTo>
                    <a:pt x="9055" y="0"/>
                  </a:moveTo>
                  <a:lnTo>
                    <a:pt x="3886" y="2031"/>
                  </a:lnTo>
                  <a:lnTo>
                    <a:pt x="0" y="10858"/>
                  </a:lnTo>
                  <a:lnTo>
                    <a:pt x="2031" y="16014"/>
                  </a:lnTo>
                  <a:lnTo>
                    <a:pt x="6464" y="17932"/>
                  </a:lnTo>
                  <a:lnTo>
                    <a:pt x="44922" y="45661"/>
                  </a:lnTo>
                  <a:lnTo>
                    <a:pt x="70850" y="85572"/>
                  </a:lnTo>
                  <a:lnTo>
                    <a:pt x="86571" y="132489"/>
                  </a:lnTo>
                  <a:lnTo>
                    <a:pt x="94405" y="181237"/>
                  </a:lnTo>
                  <a:lnTo>
                    <a:pt x="96676" y="226641"/>
                  </a:lnTo>
                  <a:lnTo>
                    <a:pt x="95707" y="263524"/>
                  </a:lnTo>
                  <a:lnTo>
                    <a:pt x="94162" y="277775"/>
                  </a:lnTo>
                  <a:lnTo>
                    <a:pt x="92887" y="297472"/>
                  </a:lnTo>
                  <a:lnTo>
                    <a:pt x="96354" y="301485"/>
                  </a:lnTo>
                  <a:lnTo>
                    <a:pt x="101853" y="301980"/>
                  </a:lnTo>
                  <a:lnTo>
                    <a:pt x="106159" y="301980"/>
                  </a:lnTo>
                  <a:lnTo>
                    <a:pt x="109880" y="298792"/>
                  </a:lnTo>
                  <a:lnTo>
                    <a:pt x="111529" y="285627"/>
                  </a:lnTo>
                  <a:lnTo>
                    <a:pt x="113245" y="264236"/>
                  </a:lnTo>
                  <a:lnTo>
                    <a:pt x="130215" y="198793"/>
                  </a:lnTo>
                  <a:lnTo>
                    <a:pt x="153836" y="156240"/>
                  </a:lnTo>
                  <a:lnTo>
                    <a:pt x="174983" y="133096"/>
                  </a:lnTo>
                  <a:lnTo>
                    <a:pt x="184530" y="125882"/>
                  </a:lnTo>
                  <a:lnTo>
                    <a:pt x="188734" y="123507"/>
                  </a:lnTo>
                  <a:lnTo>
                    <a:pt x="190220" y="118211"/>
                  </a:lnTo>
                  <a:lnTo>
                    <a:pt x="185470" y="109804"/>
                  </a:lnTo>
                  <a:lnTo>
                    <a:pt x="180149" y="108305"/>
                  </a:lnTo>
                  <a:lnTo>
                    <a:pt x="175945" y="110667"/>
                  </a:lnTo>
                  <a:lnTo>
                    <a:pt x="168574" y="115671"/>
                  </a:lnTo>
                  <a:lnTo>
                    <a:pt x="152701" y="130022"/>
                  </a:lnTo>
                  <a:lnTo>
                    <a:pt x="132747" y="155498"/>
                  </a:lnTo>
                  <a:lnTo>
                    <a:pt x="113131" y="193878"/>
                  </a:lnTo>
                  <a:lnTo>
                    <a:pt x="112623" y="186397"/>
                  </a:lnTo>
                  <a:lnTo>
                    <a:pt x="99011" y="111063"/>
                  </a:lnTo>
                  <a:lnTo>
                    <a:pt x="78524" y="62566"/>
                  </a:lnTo>
                  <a:lnTo>
                    <a:pt x="49892" y="25994"/>
                  </a:lnTo>
                  <a:lnTo>
                    <a:pt x="13461" y="1943"/>
                  </a:lnTo>
                  <a:lnTo>
                    <a:pt x="9055" y="0"/>
                  </a:lnTo>
                  <a:close/>
                </a:path>
              </a:pathLst>
            </a:custGeom>
            <a:solidFill>
              <a:srgbClr val="2BA44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4" name="object 22">
              <a:extLst>
                <a:ext uri="{FF2B5EF4-FFF2-40B4-BE49-F238E27FC236}">
                  <a16:creationId xmlns:a16="http://schemas.microsoft.com/office/drawing/2014/main" id="{E7FCDADB-3A3C-4B8D-920E-33E3C3DF148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2987" y="6228509"/>
              <a:ext cx="164020" cy="117970"/>
            </a:xfrm>
            <a:prstGeom prst="rect">
              <a:avLst/>
            </a:prstGeom>
          </p:spPr>
        </p:pic>
        <p:sp>
          <p:nvSpPr>
            <p:cNvPr id="55" name="object 23">
              <a:extLst>
                <a:ext uri="{FF2B5EF4-FFF2-40B4-BE49-F238E27FC236}">
                  <a16:creationId xmlns:a16="http://schemas.microsoft.com/office/drawing/2014/main" id="{E40BCA9A-17AF-472B-925D-16025845BB10}"/>
                </a:ext>
              </a:extLst>
            </p:cNvPr>
            <p:cNvSpPr/>
            <p:nvPr/>
          </p:nvSpPr>
          <p:spPr>
            <a:xfrm>
              <a:off x="7933824" y="5703755"/>
              <a:ext cx="909955" cy="909955"/>
            </a:xfrm>
            <a:custGeom>
              <a:avLst/>
              <a:gdLst/>
              <a:ahLst/>
              <a:cxnLst/>
              <a:rect l="l" t="t" r="r" b="b"/>
              <a:pathLst>
                <a:path w="909954" h="909954">
                  <a:moveTo>
                    <a:pt x="909764" y="454888"/>
                  </a:moveTo>
                  <a:lnTo>
                    <a:pt x="907415" y="501396"/>
                  </a:lnTo>
                  <a:lnTo>
                    <a:pt x="900522" y="546560"/>
                  </a:lnTo>
                  <a:lnTo>
                    <a:pt x="889312" y="590152"/>
                  </a:lnTo>
                  <a:lnTo>
                    <a:pt x="874015" y="631943"/>
                  </a:lnTo>
                  <a:lnTo>
                    <a:pt x="854860" y="671705"/>
                  </a:lnTo>
                  <a:lnTo>
                    <a:pt x="832074" y="709209"/>
                  </a:lnTo>
                  <a:lnTo>
                    <a:pt x="805887" y="744225"/>
                  </a:lnTo>
                  <a:lnTo>
                    <a:pt x="776527" y="776527"/>
                  </a:lnTo>
                  <a:lnTo>
                    <a:pt x="744223" y="805884"/>
                  </a:lnTo>
                  <a:lnTo>
                    <a:pt x="709204" y="832069"/>
                  </a:lnTo>
                  <a:lnTo>
                    <a:pt x="671698" y="854853"/>
                  </a:lnTo>
                  <a:lnTo>
                    <a:pt x="631935" y="874007"/>
                  </a:lnTo>
                  <a:lnTo>
                    <a:pt x="590142" y="889302"/>
                  </a:lnTo>
                  <a:lnTo>
                    <a:pt x="546549" y="900510"/>
                  </a:lnTo>
                  <a:lnTo>
                    <a:pt x="501384" y="907403"/>
                  </a:lnTo>
                  <a:lnTo>
                    <a:pt x="454875" y="909751"/>
                  </a:lnTo>
                  <a:lnTo>
                    <a:pt x="408365" y="907403"/>
                  </a:lnTo>
                  <a:lnTo>
                    <a:pt x="363199" y="900510"/>
                  </a:lnTo>
                  <a:lnTo>
                    <a:pt x="319605" y="889302"/>
                  </a:lnTo>
                  <a:lnTo>
                    <a:pt x="277813" y="874007"/>
                  </a:lnTo>
                  <a:lnTo>
                    <a:pt x="238050" y="854853"/>
                  </a:lnTo>
                  <a:lnTo>
                    <a:pt x="200545" y="832069"/>
                  </a:lnTo>
                  <a:lnTo>
                    <a:pt x="165528" y="805884"/>
                  </a:lnTo>
                  <a:lnTo>
                    <a:pt x="133226" y="776527"/>
                  </a:lnTo>
                  <a:lnTo>
                    <a:pt x="103868" y="744225"/>
                  </a:lnTo>
                  <a:lnTo>
                    <a:pt x="77682" y="709209"/>
                  </a:lnTo>
                  <a:lnTo>
                    <a:pt x="54898" y="671705"/>
                  </a:lnTo>
                  <a:lnTo>
                    <a:pt x="35744" y="631943"/>
                  </a:lnTo>
                  <a:lnTo>
                    <a:pt x="20449" y="590152"/>
                  </a:lnTo>
                  <a:lnTo>
                    <a:pt x="9241" y="546560"/>
                  </a:lnTo>
                  <a:lnTo>
                    <a:pt x="2348" y="501396"/>
                  </a:lnTo>
                  <a:lnTo>
                    <a:pt x="0" y="454888"/>
                  </a:lnTo>
                  <a:lnTo>
                    <a:pt x="2348" y="408380"/>
                  </a:lnTo>
                  <a:lnTo>
                    <a:pt x="9241" y="363215"/>
                  </a:lnTo>
                  <a:lnTo>
                    <a:pt x="20449" y="319622"/>
                  </a:lnTo>
                  <a:lnTo>
                    <a:pt x="35744" y="277829"/>
                  </a:lnTo>
                  <a:lnTo>
                    <a:pt x="54898" y="238065"/>
                  </a:lnTo>
                  <a:lnTo>
                    <a:pt x="77682" y="200560"/>
                  </a:lnTo>
                  <a:lnTo>
                    <a:pt x="103868" y="165541"/>
                  </a:lnTo>
                  <a:lnTo>
                    <a:pt x="133226" y="133237"/>
                  </a:lnTo>
                  <a:lnTo>
                    <a:pt x="165528" y="103877"/>
                  </a:lnTo>
                  <a:lnTo>
                    <a:pt x="200545" y="77690"/>
                  </a:lnTo>
                  <a:lnTo>
                    <a:pt x="238050" y="54904"/>
                  </a:lnTo>
                  <a:lnTo>
                    <a:pt x="277813" y="35748"/>
                  </a:lnTo>
                  <a:lnTo>
                    <a:pt x="319605" y="20451"/>
                  </a:lnTo>
                  <a:lnTo>
                    <a:pt x="363199" y="9242"/>
                  </a:lnTo>
                  <a:lnTo>
                    <a:pt x="408365" y="2348"/>
                  </a:lnTo>
                  <a:lnTo>
                    <a:pt x="454875" y="0"/>
                  </a:lnTo>
                  <a:lnTo>
                    <a:pt x="501384" y="2348"/>
                  </a:lnTo>
                  <a:lnTo>
                    <a:pt x="546549" y="9242"/>
                  </a:lnTo>
                  <a:lnTo>
                    <a:pt x="590142" y="20451"/>
                  </a:lnTo>
                  <a:lnTo>
                    <a:pt x="631935" y="35748"/>
                  </a:lnTo>
                  <a:lnTo>
                    <a:pt x="671698" y="54904"/>
                  </a:lnTo>
                  <a:lnTo>
                    <a:pt x="709204" y="77690"/>
                  </a:lnTo>
                  <a:lnTo>
                    <a:pt x="744223" y="103877"/>
                  </a:lnTo>
                  <a:lnTo>
                    <a:pt x="776527" y="133237"/>
                  </a:lnTo>
                  <a:lnTo>
                    <a:pt x="805887" y="165541"/>
                  </a:lnTo>
                  <a:lnTo>
                    <a:pt x="832074" y="200560"/>
                  </a:lnTo>
                  <a:lnTo>
                    <a:pt x="854860" y="238065"/>
                  </a:lnTo>
                  <a:lnTo>
                    <a:pt x="874015" y="277829"/>
                  </a:lnTo>
                  <a:lnTo>
                    <a:pt x="889312" y="319622"/>
                  </a:lnTo>
                  <a:lnTo>
                    <a:pt x="900522" y="363215"/>
                  </a:lnTo>
                  <a:lnTo>
                    <a:pt x="907415" y="408380"/>
                  </a:lnTo>
                  <a:lnTo>
                    <a:pt x="909764" y="454888"/>
                  </a:lnTo>
                  <a:close/>
                </a:path>
              </a:pathLst>
            </a:custGeom>
            <a:ln w="22098">
              <a:solidFill>
                <a:srgbClr val="2BA44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6" name="object 24">
              <a:extLst>
                <a:ext uri="{FF2B5EF4-FFF2-40B4-BE49-F238E27FC236}">
                  <a16:creationId xmlns:a16="http://schemas.microsoft.com/office/drawing/2014/main" id="{55820536-5A9B-4B2F-AC73-96B46B84D5B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6237" y="5941931"/>
              <a:ext cx="100711" cy="100711"/>
            </a:xfrm>
            <a:prstGeom prst="rect">
              <a:avLst/>
            </a:prstGeom>
          </p:spPr>
        </p:pic>
        <p:pic>
          <p:nvPicPr>
            <p:cNvPr id="57" name="object 25">
              <a:extLst>
                <a:ext uri="{FF2B5EF4-FFF2-40B4-BE49-F238E27FC236}">
                  <a16:creationId xmlns:a16="http://schemas.microsoft.com/office/drawing/2014/main" id="{C7157BEB-DA13-47B1-B3E2-ED74FB4A1A3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7236" y="5941912"/>
              <a:ext cx="233425" cy="92659"/>
            </a:xfrm>
            <a:prstGeom prst="rect">
              <a:avLst/>
            </a:prstGeom>
          </p:spPr>
        </p:pic>
        <p:sp>
          <p:nvSpPr>
            <p:cNvPr id="58" name="object 26">
              <a:extLst>
                <a:ext uri="{FF2B5EF4-FFF2-40B4-BE49-F238E27FC236}">
                  <a16:creationId xmlns:a16="http://schemas.microsoft.com/office/drawing/2014/main" id="{D8DDEB5B-D288-44FB-A06D-EF7E5C92AB44}"/>
                </a:ext>
              </a:extLst>
            </p:cNvPr>
            <p:cNvSpPr/>
            <p:nvPr/>
          </p:nvSpPr>
          <p:spPr>
            <a:xfrm>
              <a:off x="6914426" y="631835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8940" y="0"/>
                  </a:moveTo>
                  <a:lnTo>
                    <a:pt x="7823" y="0"/>
                  </a:lnTo>
                  <a:lnTo>
                    <a:pt x="6184" y="355"/>
                  </a:lnTo>
                  <a:lnTo>
                    <a:pt x="2451" y="2539"/>
                  </a:lnTo>
                  <a:lnTo>
                    <a:pt x="2057" y="2908"/>
                  </a:lnTo>
                  <a:lnTo>
                    <a:pt x="165" y="6832"/>
                  </a:lnTo>
                  <a:lnTo>
                    <a:pt x="38" y="7365"/>
                  </a:lnTo>
                  <a:lnTo>
                    <a:pt x="0" y="7924"/>
                  </a:lnTo>
                  <a:lnTo>
                    <a:pt x="0" y="9004"/>
                  </a:lnTo>
                  <a:lnTo>
                    <a:pt x="3746" y="15443"/>
                  </a:lnTo>
                  <a:lnTo>
                    <a:pt x="4165" y="15747"/>
                  </a:lnTo>
                  <a:lnTo>
                    <a:pt x="7835" y="16852"/>
                  </a:lnTo>
                  <a:lnTo>
                    <a:pt x="8381" y="16852"/>
                  </a:lnTo>
                  <a:lnTo>
                    <a:pt x="8928" y="16852"/>
                  </a:lnTo>
                  <a:lnTo>
                    <a:pt x="16789" y="9004"/>
                  </a:lnTo>
                  <a:lnTo>
                    <a:pt x="16789" y="7924"/>
                  </a:lnTo>
                  <a:lnTo>
                    <a:pt x="10579" y="355"/>
                  </a:lnTo>
                  <a:lnTo>
                    <a:pt x="8940" y="0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bject 27">
              <a:extLst>
                <a:ext uri="{FF2B5EF4-FFF2-40B4-BE49-F238E27FC236}">
                  <a16:creationId xmlns:a16="http://schemas.microsoft.com/office/drawing/2014/main" id="{21D4DBF3-C6B0-49D6-A8E1-D843CCE968A4}"/>
                </a:ext>
              </a:extLst>
            </p:cNvPr>
            <p:cNvSpPr/>
            <p:nvPr/>
          </p:nvSpPr>
          <p:spPr>
            <a:xfrm>
              <a:off x="6547225" y="6044388"/>
              <a:ext cx="429895" cy="327660"/>
            </a:xfrm>
            <a:custGeom>
              <a:avLst/>
              <a:gdLst/>
              <a:ahLst/>
              <a:cxnLst/>
              <a:rect l="l" t="t" r="r" b="b"/>
              <a:pathLst>
                <a:path w="429895" h="327660">
                  <a:moveTo>
                    <a:pt x="124358" y="164096"/>
                  </a:moveTo>
                  <a:lnTo>
                    <a:pt x="107568" y="164096"/>
                  </a:lnTo>
                  <a:lnTo>
                    <a:pt x="107568" y="237616"/>
                  </a:lnTo>
                  <a:lnTo>
                    <a:pt x="3784" y="237616"/>
                  </a:lnTo>
                  <a:lnTo>
                    <a:pt x="0" y="241376"/>
                  </a:lnTo>
                  <a:lnTo>
                    <a:pt x="0" y="323481"/>
                  </a:lnTo>
                  <a:lnTo>
                    <a:pt x="3784" y="327253"/>
                  </a:lnTo>
                  <a:lnTo>
                    <a:pt x="425945" y="327253"/>
                  </a:lnTo>
                  <a:lnTo>
                    <a:pt x="429742" y="323481"/>
                  </a:lnTo>
                  <a:lnTo>
                    <a:pt x="429742" y="310464"/>
                  </a:lnTo>
                  <a:lnTo>
                    <a:pt x="16789" y="310464"/>
                  </a:lnTo>
                  <a:lnTo>
                    <a:pt x="16789" y="290829"/>
                  </a:lnTo>
                  <a:lnTo>
                    <a:pt x="346240" y="290829"/>
                  </a:lnTo>
                  <a:lnTo>
                    <a:pt x="349986" y="287070"/>
                  </a:lnTo>
                  <a:lnTo>
                    <a:pt x="349986" y="277799"/>
                  </a:lnTo>
                  <a:lnTo>
                    <a:pt x="346240" y="274040"/>
                  </a:lnTo>
                  <a:lnTo>
                    <a:pt x="16776" y="274040"/>
                  </a:lnTo>
                  <a:lnTo>
                    <a:pt x="16776" y="254406"/>
                  </a:lnTo>
                  <a:lnTo>
                    <a:pt x="124358" y="254406"/>
                  </a:lnTo>
                  <a:lnTo>
                    <a:pt x="124358" y="164096"/>
                  </a:lnTo>
                  <a:close/>
                </a:path>
                <a:path w="429895" h="327660">
                  <a:moveTo>
                    <a:pt x="429742" y="254406"/>
                  </a:moveTo>
                  <a:lnTo>
                    <a:pt x="412915" y="254406"/>
                  </a:lnTo>
                  <a:lnTo>
                    <a:pt x="412915" y="310464"/>
                  </a:lnTo>
                  <a:lnTo>
                    <a:pt x="429742" y="310464"/>
                  </a:lnTo>
                  <a:lnTo>
                    <a:pt x="429742" y="254406"/>
                  </a:lnTo>
                  <a:close/>
                </a:path>
                <a:path w="429895" h="327660">
                  <a:moveTo>
                    <a:pt x="124358" y="254406"/>
                  </a:moveTo>
                  <a:lnTo>
                    <a:pt x="107568" y="254406"/>
                  </a:lnTo>
                  <a:lnTo>
                    <a:pt x="107568" y="274040"/>
                  </a:lnTo>
                  <a:lnTo>
                    <a:pt x="124358" y="274040"/>
                  </a:lnTo>
                  <a:lnTo>
                    <a:pt x="124358" y="254406"/>
                  </a:lnTo>
                  <a:close/>
                </a:path>
                <a:path w="429895" h="327660">
                  <a:moveTo>
                    <a:pt x="246926" y="207187"/>
                  </a:moveTo>
                  <a:lnTo>
                    <a:pt x="182803" y="207187"/>
                  </a:lnTo>
                  <a:lnTo>
                    <a:pt x="179057" y="210946"/>
                  </a:lnTo>
                  <a:lnTo>
                    <a:pt x="179057" y="274040"/>
                  </a:lnTo>
                  <a:lnTo>
                    <a:pt x="195846" y="274040"/>
                  </a:lnTo>
                  <a:lnTo>
                    <a:pt x="195846" y="223977"/>
                  </a:lnTo>
                  <a:lnTo>
                    <a:pt x="250659" y="223977"/>
                  </a:lnTo>
                  <a:lnTo>
                    <a:pt x="250659" y="210946"/>
                  </a:lnTo>
                  <a:lnTo>
                    <a:pt x="246926" y="207187"/>
                  </a:lnTo>
                  <a:close/>
                </a:path>
                <a:path w="429895" h="327660">
                  <a:moveTo>
                    <a:pt x="250659" y="223977"/>
                  </a:moveTo>
                  <a:lnTo>
                    <a:pt x="233895" y="223977"/>
                  </a:lnTo>
                  <a:lnTo>
                    <a:pt x="233895" y="274040"/>
                  </a:lnTo>
                  <a:lnTo>
                    <a:pt x="250659" y="274040"/>
                  </a:lnTo>
                  <a:lnTo>
                    <a:pt x="250659" y="223977"/>
                  </a:lnTo>
                  <a:close/>
                </a:path>
                <a:path w="429895" h="327660">
                  <a:moveTo>
                    <a:pt x="243217" y="85280"/>
                  </a:moveTo>
                  <a:lnTo>
                    <a:pt x="214871" y="85280"/>
                  </a:lnTo>
                  <a:lnTo>
                    <a:pt x="305371" y="151764"/>
                  </a:lnTo>
                  <a:lnTo>
                    <a:pt x="305384" y="274040"/>
                  </a:lnTo>
                  <a:lnTo>
                    <a:pt x="322148" y="274040"/>
                  </a:lnTo>
                  <a:lnTo>
                    <a:pt x="322148" y="254406"/>
                  </a:lnTo>
                  <a:lnTo>
                    <a:pt x="429742" y="254406"/>
                  </a:lnTo>
                  <a:lnTo>
                    <a:pt x="429742" y="241376"/>
                  </a:lnTo>
                  <a:lnTo>
                    <a:pt x="425945" y="237616"/>
                  </a:lnTo>
                  <a:lnTo>
                    <a:pt x="322148" y="237616"/>
                  </a:lnTo>
                  <a:lnTo>
                    <a:pt x="322148" y="164096"/>
                  </a:lnTo>
                  <a:lnTo>
                    <a:pt x="336947" y="164096"/>
                  </a:lnTo>
                  <a:lnTo>
                    <a:pt x="338023" y="162344"/>
                  </a:lnTo>
                  <a:lnTo>
                    <a:pt x="338023" y="142608"/>
                  </a:lnTo>
                  <a:lnTo>
                    <a:pt x="321233" y="142608"/>
                  </a:lnTo>
                  <a:lnTo>
                    <a:pt x="243217" y="85280"/>
                  </a:lnTo>
                  <a:close/>
                </a:path>
                <a:path w="429895" h="327660">
                  <a:moveTo>
                    <a:pt x="40731" y="144132"/>
                  </a:moveTo>
                  <a:lnTo>
                    <a:pt x="23964" y="144132"/>
                  </a:lnTo>
                  <a:lnTo>
                    <a:pt x="23964" y="237616"/>
                  </a:lnTo>
                  <a:lnTo>
                    <a:pt x="40754" y="237616"/>
                  </a:lnTo>
                  <a:lnTo>
                    <a:pt x="40731" y="144132"/>
                  </a:lnTo>
                  <a:close/>
                </a:path>
                <a:path w="429895" h="327660">
                  <a:moveTo>
                    <a:pt x="326858" y="65341"/>
                  </a:moveTo>
                  <a:lnTo>
                    <a:pt x="298488" y="65341"/>
                  </a:lnTo>
                  <a:lnTo>
                    <a:pt x="388975" y="131825"/>
                  </a:lnTo>
                  <a:lnTo>
                    <a:pt x="389000" y="237616"/>
                  </a:lnTo>
                  <a:lnTo>
                    <a:pt x="405790" y="237616"/>
                  </a:lnTo>
                  <a:lnTo>
                    <a:pt x="405790" y="144132"/>
                  </a:lnTo>
                  <a:lnTo>
                    <a:pt x="420578" y="144132"/>
                  </a:lnTo>
                  <a:lnTo>
                    <a:pt x="421665" y="142366"/>
                  </a:lnTo>
                  <a:lnTo>
                    <a:pt x="421665" y="122643"/>
                  </a:lnTo>
                  <a:lnTo>
                    <a:pt x="404863" y="122643"/>
                  </a:lnTo>
                  <a:lnTo>
                    <a:pt x="326858" y="65341"/>
                  </a:lnTo>
                  <a:close/>
                </a:path>
                <a:path w="429895" h="327660">
                  <a:moveTo>
                    <a:pt x="179450" y="65341"/>
                  </a:moveTo>
                  <a:lnTo>
                    <a:pt x="131288" y="65341"/>
                  </a:lnTo>
                  <a:lnTo>
                    <a:pt x="141185" y="72631"/>
                  </a:lnTo>
                  <a:lnTo>
                    <a:pt x="95122" y="106464"/>
                  </a:lnTo>
                  <a:lnTo>
                    <a:pt x="93281" y="107861"/>
                  </a:lnTo>
                  <a:lnTo>
                    <a:pt x="92163" y="109766"/>
                  </a:lnTo>
                  <a:lnTo>
                    <a:pt x="91795" y="111861"/>
                  </a:lnTo>
                  <a:lnTo>
                    <a:pt x="91693" y="162344"/>
                  </a:lnTo>
                  <a:lnTo>
                    <a:pt x="93484" y="165239"/>
                  </a:lnTo>
                  <a:lnTo>
                    <a:pt x="97383" y="167208"/>
                  </a:lnTo>
                  <a:lnTo>
                    <a:pt x="98386" y="167462"/>
                  </a:lnTo>
                  <a:lnTo>
                    <a:pt x="102600" y="167817"/>
                  </a:lnTo>
                  <a:lnTo>
                    <a:pt x="101023" y="167817"/>
                  </a:lnTo>
                  <a:lnTo>
                    <a:pt x="103263" y="167208"/>
                  </a:lnTo>
                  <a:lnTo>
                    <a:pt x="106019" y="165239"/>
                  </a:lnTo>
                  <a:lnTo>
                    <a:pt x="107568" y="164096"/>
                  </a:lnTo>
                  <a:lnTo>
                    <a:pt x="124358" y="164096"/>
                  </a:lnTo>
                  <a:lnTo>
                    <a:pt x="124358" y="151764"/>
                  </a:lnTo>
                  <a:lnTo>
                    <a:pt x="136824" y="142608"/>
                  </a:lnTo>
                  <a:lnTo>
                    <a:pt x="108470" y="142608"/>
                  </a:lnTo>
                  <a:lnTo>
                    <a:pt x="108470" y="117487"/>
                  </a:lnTo>
                  <a:lnTo>
                    <a:pt x="179450" y="65341"/>
                  </a:lnTo>
                  <a:close/>
                </a:path>
                <a:path w="429895" h="327660">
                  <a:moveTo>
                    <a:pt x="332141" y="167208"/>
                  </a:moveTo>
                  <a:lnTo>
                    <a:pt x="327056" y="167208"/>
                  </a:lnTo>
                  <a:lnTo>
                    <a:pt x="328417" y="167817"/>
                  </a:lnTo>
                  <a:lnTo>
                    <a:pt x="330390" y="167817"/>
                  </a:lnTo>
                  <a:lnTo>
                    <a:pt x="332141" y="167208"/>
                  </a:lnTo>
                  <a:close/>
                </a:path>
                <a:path w="429895" h="327660">
                  <a:moveTo>
                    <a:pt x="336947" y="164096"/>
                  </a:moveTo>
                  <a:lnTo>
                    <a:pt x="322148" y="164096"/>
                  </a:lnTo>
                  <a:lnTo>
                    <a:pt x="323655" y="165239"/>
                  </a:lnTo>
                  <a:lnTo>
                    <a:pt x="326468" y="167208"/>
                  </a:lnTo>
                  <a:lnTo>
                    <a:pt x="332374" y="167208"/>
                  </a:lnTo>
                  <a:lnTo>
                    <a:pt x="336245" y="165239"/>
                  </a:lnTo>
                  <a:lnTo>
                    <a:pt x="336947" y="164096"/>
                  </a:lnTo>
                  <a:close/>
                </a:path>
                <a:path w="429895" h="327660">
                  <a:moveTo>
                    <a:pt x="133261" y="0"/>
                  </a:moveTo>
                  <a:lnTo>
                    <a:pt x="129247" y="0"/>
                  </a:lnTo>
                  <a:lnTo>
                    <a:pt x="9347" y="88087"/>
                  </a:lnTo>
                  <a:lnTo>
                    <a:pt x="8077" y="90601"/>
                  </a:lnTo>
                  <a:lnTo>
                    <a:pt x="8077" y="142366"/>
                  </a:lnTo>
                  <a:lnTo>
                    <a:pt x="9842" y="145275"/>
                  </a:lnTo>
                  <a:lnTo>
                    <a:pt x="13868" y="147319"/>
                  </a:lnTo>
                  <a:lnTo>
                    <a:pt x="15163" y="147624"/>
                  </a:lnTo>
                  <a:lnTo>
                    <a:pt x="18224" y="147624"/>
                  </a:lnTo>
                  <a:lnTo>
                    <a:pt x="19964" y="147065"/>
                  </a:lnTo>
                  <a:lnTo>
                    <a:pt x="23964" y="144132"/>
                  </a:lnTo>
                  <a:lnTo>
                    <a:pt x="40731" y="144132"/>
                  </a:lnTo>
                  <a:lnTo>
                    <a:pt x="40728" y="131825"/>
                  </a:lnTo>
                  <a:lnTo>
                    <a:pt x="53226" y="122643"/>
                  </a:lnTo>
                  <a:lnTo>
                    <a:pt x="24853" y="122643"/>
                  </a:lnTo>
                  <a:lnTo>
                    <a:pt x="24853" y="97510"/>
                  </a:lnTo>
                  <a:lnTo>
                    <a:pt x="131254" y="19354"/>
                  </a:lnTo>
                  <a:lnTo>
                    <a:pt x="159587" y="19354"/>
                  </a:lnTo>
                  <a:lnTo>
                    <a:pt x="133261" y="0"/>
                  </a:lnTo>
                  <a:close/>
                </a:path>
                <a:path w="429895" h="327660">
                  <a:moveTo>
                    <a:pt x="420578" y="144132"/>
                  </a:moveTo>
                  <a:lnTo>
                    <a:pt x="405790" y="144132"/>
                  </a:lnTo>
                  <a:lnTo>
                    <a:pt x="409752" y="147065"/>
                  </a:lnTo>
                  <a:lnTo>
                    <a:pt x="411505" y="147624"/>
                  </a:lnTo>
                  <a:lnTo>
                    <a:pt x="414553" y="147624"/>
                  </a:lnTo>
                  <a:lnTo>
                    <a:pt x="415861" y="147319"/>
                  </a:lnTo>
                  <a:lnTo>
                    <a:pt x="419874" y="145275"/>
                  </a:lnTo>
                  <a:lnTo>
                    <a:pt x="420578" y="144132"/>
                  </a:lnTo>
                  <a:close/>
                </a:path>
                <a:path w="429895" h="327660">
                  <a:moveTo>
                    <a:pt x="216496" y="66078"/>
                  </a:moveTo>
                  <a:lnTo>
                    <a:pt x="213232" y="66078"/>
                  </a:lnTo>
                  <a:lnTo>
                    <a:pt x="210121" y="67932"/>
                  </a:lnTo>
                  <a:lnTo>
                    <a:pt x="108470" y="142608"/>
                  </a:lnTo>
                  <a:lnTo>
                    <a:pt x="136824" y="142608"/>
                  </a:lnTo>
                  <a:lnTo>
                    <a:pt x="214871" y="85280"/>
                  </a:lnTo>
                  <a:lnTo>
                    <a:pt x="243217" y="85280"/>
                  </a:lnTo>
                  <a:lnTo>
                    <a:pt x="219608" y="67932"/>
                  </a:lnTo>
                  <a:lnTo>
                    <a:pt x="216496" y="66078"/>
                  </a:lnTo>
                  <a:close/>
                </a:path>
                <a:path w="429895" h="327660">
                  <a:moveTo>
                    <a:pt x="300507" y="0"/>
                  </a:moveTo>
                  <a:lnTo>
                    <a:pt x="296468" y="0"/>
                  </a:lnTo>
                  <a:lnTo>
                    <a:pt x="242956" y="39319"/>
                  </a:lnTo>
                  <a:lnTo>
                    <a:pt x="214871" y="39319"/>
                  </a:lnTo>
                  <a:lnTo>
                    <a:pt x="321233" y="117487"/>
                  </a:lnTo>
                  <a:lnTo>
                    <a:pt x="321233" y="142608"/>
                  </a:lnTo>
                  <a:lnTo>
                    <a:pt x="338023" y="142608"/>
                  </a:lnTo>
                  <a:lnTo>
                    <a:pt x="338023" y="110553"/>
                  </a:lnTo>
                  <a:lnTo>
                    <a:pt x="336778" y="108051"/>
                  </a:lnTo>
                  <a:lnTo>
                    <a:pt x="288531" y="72631"/>
                  </a:lnTo>
                  <a:lnTo>
                    <a:pt x="298488" y="65341"/>
                  </a:lnTo>
                  <a:lnTo>
                    <a:pt x="326858" y="65341"/>
                  </a:lnTo>
                  <a:lnTo>
                    <a:pt x="322605" y="62217"/>
                  </a:lnTo>
                  <a:lnTo>
                    <a:pt x="274383" y="62217"/>
                  </a:lnTo>
                  <a:lnTo>
                    <a:pt x="257263" y="49631"/>
                  </a:lnTo>
                  <a:lnTo>
                    <a:pt x="298488" y="19354"/>
                  </a:lnTo>
                  <a:lnTo>
                    <a:pt x="326815" y="19354"/>
                  </a:lnTo>
                  <a:lnTo>
                    <a:pt x="303441" y="2184"/>
                  </a:lnTo>
                  <a:lnTo>
                    <a:pt x="300507" y="0"/>
                  </a:lnTo>
                  <a:close/>
                </a:path>
                <a:path w="429895" h="327660">
                  <a:moveTo>
                    <a:pt x="133278" y="45999"/>
                  </a:moveTo>
                  <a:lnTo>
                    <a:pt x="129230" y="45999"/>
                  </a:lnTo>
                  <a:lnTo>
                    <a:pt x="126276" y="48132"/>
                  </a:lnTo>
                  <a:lnTo>
                    <a:pt x="24853" y="122643"/>
                  </a:lnTo>
                  <a:lnTo>
                    <a:pt x="53226" y="122643"/>
                  </a:lnTo>
                  <a:lnTo>
                    <a:pt x="131219" y="65341"/>
                  </a:lnTo>
                  <a:lnTo>
                    <a:pt x="179450" y="65341"/>
                  </a:lnTo>
                  <a:lnTo>
                    <a:pt x="183703" y="62217"/>
                  </a:lnTo>
                  <a:lnTo>
                    <a:pt x="155359" y="62217"/>
                  </a:lnTo>
                  <a:lnTo>
                    <a:pt x="133278" y="45999"/>
                  </a:lnTo>
                  <a:close/>
                </a:path>
                <a:path w="429895" h="327660">
                  <a:moveTo>
                    <a:pt x="326815" y="19354"/>
                  </a:moveTo>
                  <a:lnTo>
                    <a:pt x="298488" y="19354"/>
                  </a:lnTo>
                  <a:lnTo>
                    <a:pt x="404863" y="97510"/>
                  </a:lnTo>
                  <a:lnTo>
                    <a:pt x="404863" y="122643"/>
                  </a:lnTo>
                  <a:lnTo>
                    <a:pt x="421665" y="122643"/>
                  </a:lnTo>
                  <a:lnTo>
                    <a:pt x="421665" y="90601"/>
                  </a:lnTo>
                  <a:lnTo>
                    <a:pt x="420382" y="88087"/>
                  </a:lnTo>
                  <a:lnTo>
                    <a:pt x="326815" y="19354"/>
                  </a:lnTo>
                  <a:close/>
                </a:path>
                <a:path w="429895" h="327660">
                  <a:moveTo>
                    <a:pt x="159587" y="19354"/>
                  </a:moveTo>
                  <a:lnTo>
                    <a:pt x="131254" y="19354"/>
                  </a:lnTo>
                  <a:lnTo>
                    <a:pt x="172465" y="49631"/>
                  </a:lnTo>
                  <a:lnTo>
                    <a:pt x="155359" y="62217"/>
                  </a:lnTo>
                  <a:lnTo>
                    <a:pt x="183703" y="62217"/>
                  </a:lnTo>
                  <a:lnTo>
                    <a:pt x="214871" y="39319"/>
                  </a:lnTo>
                  <a:lnTo>
                    <a:pt x="186772" y="39319"/>
                  </a:lnTo>
                  <a:lnTo>
                    <a:pt x="159587" y="19354"/>
                  </a:lnTo>
                  <a:close/>
                </a:path>
                <a:path w="429895" h="327660">
                  <a:moveTo>
                    <a:pt x="297103" y="45999"/>
                  </a:moveTo>
                  <a:lnTo>
                    <a:pt x="294246" y="47675"/>
                  </a:lnTo>
                  <a:lnTo>
                    <a:pt x="293979" y="47815"/>
                  </a:lnTo>
                  <a:lnTo>
                    <a:pt x="293522" y="48132"/>
                  </a:lnTo>
                  <a:lnTo>
                    <a:pt x="274383" y="62217"/>
                  </a:lnTo>
                  <a:lnTo>
                    <a:pt x="322605" y="62217"/>
                  </a:lnTo>
                  <a:lnTo>
                    <a:pt x="300735" y="46151"/>
                  </a:lnTo>
                  <a:lnTo>
                    <a:pt x="297103" y="45999"/>
                  </a:lnTo>
                  <a:close/>
                </a:path>
                <a:path w="429895" h="327660">
                  <a:moveTo>
                    <a:pt x="216877" y="19964"/>
                  </a:moveTo>
                  <a:lnTo>
                    <a:pt x="212851" y="19964"/>
                  </a:lnTo>
                  <a:lnTo>
                    <a:pt x="186530" y="39319"/>
                  </a:lnTo>
                  <a:lnTo>
                    <a:pt x="243199" y="39319"/>
                  </a:lnTo>
                  <a:lnTo>
                    <a:pt x="216877" y="19964"/>
                  </a:lnTo>
                  <a:close/>
                </a:path>
              </a:pathLst>
            </a:custGeom>
            <a:solidFill>
              <a:srgbClr val="BC85AC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0" name="object 28">
              <a:extLst>
                <a:ext uri="{FF2B5EF4-FFF2-40B4-BE49-F238E27FC236}">
                  <a16:creationId xmlns:a16="http://schemas.microsoft.com/office/drawing/2014/main" id="{F83A900B-532D-4215-B78E-2E16FE6EA37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5770" y="6161326"/>
              <a:ext cx="72644" cy="72631"/>
            </a:xfrm>
            <a:prstGeom prst="rect">
              <a:avLst/>
            </a:prstGeom>
          </p:spPr>
        </p:pic>
        <p:sp>
          <p:nvSpPr>
            <p:cNvPr id="61" name="object 29">
              <a:extLst>
                <a:ext uri="{FF2B5EF4-FFF2-40B4-BE49-F238E27FC236}">
                  <a16:creationId xmlns:a16="http://schemas.microsoft.com/office/drawing/2014/main" id="{B8CEECB8-3931-452E-B49F-657D6938A73E}"/>
                </a:ext>
              </a:extLst>
            </p:cNvPr>
            <p:cNvSpPr/>
            <p:nvPr/>
          </p:nvSpPr>
          <p:spPr>
            <a:xfrm>
              <a:off x="6307208" y="5701913"/>
              <a:ext cx="909955" cy="909955"/>
            </a:xfrm>
            <a:custGeom>
              <a:avLst/>
              <a:gdLst/>
              <a:ahLst/>
              <a:cxnLst/>
              <a:rect l="l" t="t" r="r" b="b"/>
              <a:pathLst>
                <a:path w="909954" h="909954">
                  <a:moveTo>
                    <a:pt x="909764" y="454863"/>
                  </a:moveTo>
                  <a:lnTo>
                    <a:pt x="907415" y="501371"/>
                  </a:lnTo>
                  <a:lnTo>
                    <a:pt x="900522" y="546536"/>
                  </a:lnTo>
                  <a:lnTo>
                    <a:pt x="889313" y="590129"/>
                  </a:lnTo>
                  <a:lnTo>
                    <a:pt x="874017" y="631922"/>
                  </a:lnTo>
                  <a:lnTo>
                    <a:pt x="854862" y="671685"/>
                  </a:lnTo>
                  <a:lnTo>
                    <a:pt x="832077" y="709191"/>
                  </a:lnTo>
                  <a:lnTo>
                    <a:pt x="805891" y="744210"/>
                  </a:lnTo>
                  <a:lnTo>
                    <a:pt x="776531" y="776514"/>
                  </a:lnTo>
                  <a:lnTo>
                    <a:pt x="744228" y="805874"/>
                  </a:lnTo>
                  <a:lnTo>
                    <a:pt x="709209" y="832061"/>
                  </a:lnTo>
                  <a:lnTo>
                    <a:pt x="671704" y="854847"/>
                  </a:lnTo>
                  <a:lnTo>
                    <a:pt x="631940" y="874003"/>
                  </a:lnTo>
                  <a:lnTo>
                    <a:pt x="590147" y="889300"/>
                  </a:lnTo>
                  <a:lnTo>
                    <a:pt x="546552" y="900509"/>
                  </a:lnTo>
                  <a:lnTo>
                    <a:pt x="501386" y="907403"/>
                  </a:lnTo>
                  <a:lnTo>
                    <a:pt x="454875" y="909751"/>
                  </a:lnTo>
                  <a:lnTo>
                    <a:pt x="408369" y="907403"/>
                  </a:lnTo>
                  <a:lnTo>
                    <a:pt x="363206" y="900509"/>
                  </a:lnTo>
                  <a:lnTo>
                    <a:pt x="319615" y="889300"/>
                  </a:lnTo>
                  <a:lnTo>
                    <a:pt x="277824" y="874003"/>
                  </a:lnTo>
                  <a:lnTo>
                    <a:pt x="238061" y="854847"/>
                  </a:lnTo>
                  <a:lnTo>
                    <a:pt x="200557" y="832061"/>
                  </a:lnTo>
                  <a:lnTo>
                    <a:pt x="165538" y="805874"/>
                  </a:lnTo>
                  <a:lnTo>
                    <a:pt x="133235" y="776514"/>
                  </a:lnTo>
                  <a:lnTo>
                    <a:pt x="103876" y="744210"/>
                  </a:lnTo>
                  <a:lnTo>
                    <a:pt x="77689" y="709191"/>
                  </a:lnTo>
                  <a:lnTo>
                    <a:pt x="54904" y="671685"/>
                  </a:lnTo>
                  <a:lnTo>
                    <a:pt x="35748" y="631922"/>
                  </a:lnTo>
                  <a:lnTo>
                    <a:pt x="20451" y="590129"/>
                  </a:lnTo>
                  <a:lnTo>
                    <a:pt x="9242" y="546536"/>
                  </a:lnTo>
                  <a:lnTo>
                    <a:pt x="2348" y="501371"/>
                  </a:lnTo>
                  <a:lnTo>
                    <a:pt x="0" y="454863"/>
                  </a:lnTo>
                  <a:lnTo>
                    <a:pt x="2348" y="408355"/>
                  </a:lnTo>
                  <a:lnTo>
                    <a:pt x="9242" y="363191"/>
                  </a:lnTo>
                  <a:lnTo>
                    <a:pt x="20451" y="319599"/>
                  </a:lnTo>
                  <a:lnTo>
                    <a:pt x="35748" y="277807"/>
                  </a:lnTo>
                  <a:lnTo>
                    <a:pt x="54904" y="238046"/>
                  </a:lnTo>
                  <a:lnTo>
                    <a:pt x="77689" y="200542"/>
                  </a:lnTo>
                  <a:lnTo>
                    <a:pt x="103876" y="165526"/>
                  </a:lnTo>
                  <a:lnTo>
                    <a:pt x="133235" y="133224"/>
                  </a:lnTo>
                  <a:lnTo>
                    <a:pt x="165538" y="103867"/>
                  </a:lnTo>
                  <a:lnTo>
                    <a:pt x="200557" y="77682"/>
                  </a:lnTo>
                  <a:lnTo>
                    <a:pt x="238061" y="54898"/>
                  </a:lnTo>
                  <a:lnTo>
                    <a:pt x="277824" y="35744"/>
                  </a:lnTo>
                  <a:lnTo>
                    <a:pt x="319615" y="20449"/>
                  </a:lnTo>
                  <a:lnTo>
                    <a:pt x="363206" y="9241"/>
                  </a:lnTo>
                  <a:lnTo>
                    <a:pt x="408369" y="2348"/>
                  </a:lnTo>
                  <a:lnTo>
                    <a:pt x="454875" y="0"/>
                  </a:lnTo>
                  <a:lnTo>
                    <a:pt x="501386" y="2348"/>
                  </a:lnTo>
                  <a:lnTo>
                    <a:pt x="546552" y="9241"/>
                  </a:lnTo>
                  <a:lnTo>
                    <a:pt x="590147" y="20449"/>
                  </a:lnTo>
                  <a:lnTo>
                    <a:pt x="631940" y="35744"/>
                  </a:lnTo>
                  <a:lnTo>
                    <a:pt x="671704" y="54898"/>
                  </a:lnTo>
                  <a:lnTo>
                    <a:pt x="709209" y="77682"/>
                  </a:lnTo>
                  <a:lnTo>
                    <a:pt x="744228" y="103867"/>
                  </a:lnTo>
                  <a:lnTo>
                    <a:pt x="776531" y="133224"/>
                  </a:lnTo>
                  <a:lnTo>
                    <a:pt x="805891" y="165526"/>
                  </a:lnTo>
                  <a:lnTo>
                    <a:pt x="832077" y="200542"/>
                  </a:lnTo>
                  <a:lnTo>
                    <a:pt x="854862" y="238046"/>
                  </a:lnTo>
                  <a:lnTo>
                    <a:pt x="874017" y="277807"/>
                  </a:lnTo>
                  <a:lnTo>
                    <a:pt x="889313" y="319599"/>
                  </a:lnTo>
                  <a:lnTo>
                    <a:pt x="900522" y="363191"/>
                  </a:lnTo>
                  <a:lnTo>
                    <a:pt x="907415" y="408355"/>
                  </a:lnTo>
                  <a:lnTo>
                    <a:pt x="909764" y="454863"/>
                  </a:lnTo>
                  <a:close/>
                </a:path>
              </a:pathLst>
            </a:custGeom>
            <a:ln w="22098">
              <a:solidFill>
                <a:srgbClr val="BC85A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30">
              <a:extLst>
                <a:ext uri="{FF2B5EF4-FFF2-40B4-BE49-F238E27FC236}">
                  <a16:creationId xmlns:a16="http://schemas.microsoft.com/office/drawing/2014/main" id="{6F760C62-CBDD-43EA-BAC3-E76B31B1443D}"/>
                </a:ext>
              </a:extLst>
            </p:cNvPr>
            <p:cNvSpPr/>
            <p:nvPr/>
          </p:nvSpPr>
          <p:spPr>
            <a:xfrm>
              <a:off x="3058252" y="5698361"/>
              <a:ext cx="909955" cy="909955"/>
            </a:xfrm>
            <a:custGeom>
              <a:avLst/>
              <a:gdLst/>
              <a:ahLst/>
              <a:cxnLst/>
              <a:rect l="l" t="t" r="r" b="b"/>
              <a:pathLst>
                <a:path w="909954" h="909954">
                  <a:moveTo>
                    <a:pt x="909751" y="454863"/>
                  </a:moveTo>
                  <a:lnTo>
                    <a:pt x="907403" y="501371"/>
                  </a:lnTo>
                  <a:lnTo>
                    <a:pt x="900510" y="546535"/>
                  </a:lnTo>
                  <a:lnTo>
                    <a:pt x="889301" y="590127"/>
                  </a:lnTo>
                  <a:lnTo>
                    <a:pt x="874005" y="631918"/>
                  </a:lnTo>
                  <a:lnTo>
                    <a:pt x="854850" y="671680"/>
                  </a:lnTo>
                  <a:lnTo>
                    <a:pt x="832066" y="709183"/>
                  </a:lnTo>
                  <a:lnTo>
                    <a:pt x="805880" y="744200"/>
                  </a:lnTo>
                  <a:lnTo>
                    <a:pt x="776522" y="776501"/>
                  </a:lnTo>
                  <a:lnTo>
                    <a:pt x="744220" y="805859"/>
                  </a:lnTo>
                  <a:lnTo>
                    <a:pt x="709203" y="832044"/>
                  </a:lnTo>
                  <a:lnTo>
                    <a:pt x="671699" y="854827"/>
                  </a:lnTo>
                  <a:lnTo>
                    <a:pt x="631938" y="873981"/>
                  </a:lnTo>
                  <a:lnTo>
                    <a:pt x="590148" y="889277"/>
                  </a:lnTo>
                  <a:lnTo>
                    <a:pt x="546557" y="900485"/>
                  </a:lnTo>
                  <a:lnTo>
                    <a:pt x="501394" y="907378"/>
                  </a:lnTo>
                  <a:lnTo>
                    <a:pt x="454888" y="909726"/>
                  </a:lnTo>
                  <a:lnTo>
                    <a:pt x="408378" y="907378"/>
                  </a:lnTo>
                  <a:lnTo>
                    <a:pt x="363211" y="900485"/>
                  </a:lnTo>
                  <a:lnTo>
                    <a:pt x="319617" y="889277"/>
                  </a:lnTo>
                  <a:lnTo>
                    <a:pt x="277824" y="873981"/>
                  </a:lnTo>
                  <a:lnTo>
                    <a:pt x="238060" y="854827"/>
                  </a:lnTo>
                  <a:lnTo>
                    <a:pt x="200554" y="832044"/>
                  </a:lnTo>
                  <a:lnTo>
                    <a:pt x="165535" y="805859"/>
                  </a:lnTo>
                  <a:lnTo>
                    <a:pt x="133232" y="776501"/>
                  </a:lnTo>
                  <a:lnTo>
                    <a:pt x="103873" y="744200"/>
                  </a:lnTo>
                  <a:lnTo>
                    <a:pt x="77686" y="709183"/>
                  </a:lnTo>
                  <a:lnTo>
                    <a:pt x="54901" y="671680"/>
                  </a:lnTo>
                  <a:lnTo>
                    <a:pt x="35746" y="631918"/>
                  </a:lnTo>
                  <a:lnTo>
                    <a:pt x="20450" y="590127"/>
                  </a:lnTo>
                  <a:lnTo>
                    <a:pt x="9241" y="546535"/>
                  </a:lnTo>
                  <a:lnTo>
                    <a:pt x="2348" y="501371"/>
                  </a:lnTo>
                  <a:lnTo>
                    <a:pt x="0" y="454863"/>
                  </a:lnTo>
                  <a:lnTo>
                    <a:pt x="2348" y="408355"/>
                  </a:lnTo>
                  <a:lnTo>
                    <a:pt x="9241" y="363191"/>
                  </a:lnTo>
                  <a:lnTo>
                    <a:pt x="20450" y="319599"/>
                  </a:lnTo>
                  <a:lnTo>
                    <a:pt x="35746" y="277807"/>
                  </a:lnTo>
                  <a:lnTo>
                    <a:pt x="54901" y="238046"/>
                  </a:lnTo>
                  <a:lnTo>
                    <a:pt x="77686" y="200542"/>
                  </a:lnTo>
                  <a:lnTo>
                    <a:pt x="103873" y="165526"/>
                  </a:lnTo>
                  <a:lnTo>
                    <a:pt x="133232" y="133224"/>
                  </a:lnTo>
                  <a:lnTo>
                    <a:pt x="165535" y="103867"/>
                  </a:lnTo>
                  <a:lnTo>
                    <a:pt x="200554" y="77682"/>
                  </a:lnTo>
                  <a:lnTo>
                    <a:pt x="238060" y="54898"/>
                  </a:lnTo>
                  <a:lnTo>
                    <a:pt x="277824" y="35744"/>
                  </a:lnTo>
                  <a:lnTo>
                    <a:pt x="319617" y="20449"/>
                  </a:lnTo>
                  <a:lnTo>
                    <a:pt x="363211" y="9241"/>
                  </a:lnTo>
                  <a:lnTo>
                    <a:pt x="408378" y="2348"/>
                  </a:lnTo>
                  <a:lnTo>
                    <a:pt x="454888" y="0"/>
                  </a:lnTo>
                  <a:lnTo>
                    <a:pt x="501394" y="2348"/>
                  </a:lnTo>
                  <a:lnTo>
                    <a:pt x="546557" y="9241"/>
                  </a:lnTo>
                  <a:lnTo>
                    <a:pt x="590148" y="20449"/>
                  </a:lnTo>
                  <a:lnTo>
                    <a:pt x="631938" y="35744"/>
                  </a:lnTo>
                  <a:lnTo>
                    <a:pt x="671699" y="54898"/>
                  </a:lnTo>
                  <a:lnTo>
                    <a:pt x="709203" y="77682"/>
                  </a:lnTo>
                  <a:lnTo>
                    <a:pt x="744220" y="103867"/>
                  </a:lnTo>
                  <a:lnTo>
                    <a:pt x="776522" y="133224"/>
                  </a:lnTo>
                  <a:lnTo>
                    <a:pt x="805880" y="165526"/>
                  </a:lnTo>
                  <a:lnTo>
                    <a:pt x="832066" y="200542"/>
                  </a:lnTo>
                  <a:lnTo>
                    <a:pt x="854850" y="238046"/>
                  </a:lnTo>
                  <a:lnTo>
                    <a:pt x="874005" y="277807"/>
                  </a:lnTo>
                  <a:lnTo>
                    <a:pt x="889301" y="319599"/>
                  </a:lnTo>
                  <a:lnTo>
                    <a:pt x="900510" y="363191"/>
                  </a:lnTo>
                  <a:lnTo>
                    <a:pt x="907403" y="408355"/>
                  </a:lnTo>
                  <a:lnTo>
                    <a:pt x="909751" y="454863"/>
                  </a:lnTo>
                  <a:close/>
                </a:path>
              </a:pathLst>
            </a:custGeom>
            <a:ln w="22098">
              <a:solidFill>
                <a:srgbClr val="80C34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bject 31">
              <a:extLst>
                <a:ext uri="{FF2B5EF4-FFF2-40B4-BE49-F238E27FC236}">
                  <a16:creationId xmlns:a16="http://schemas.microsoft.com/office/drawing/2014/main" id="{AA77C598-8115-4196-AF2E-B08D7BACFEC7}"/>
                </a:ext>
              </a:extLst>
            </p:cNvPr>
            <p:cNvSpPr/>
            <p:nvPr/>
          </p:nvSpPr>
          <p:spPr>
            <a:xfrm>
              <a:off x="3327641" y="5912980"/>
              <a:ext cx="371475" cy="480695"/>
            </a:xfrm>
            <a:custGeom>
              <a:avLst/>
              <a:gdLst/>
              <a:ahLst/>
              <a:cxnLst/>
              <a:rect l="l" t="t" r="r" b="b"/>
              <a:pathLst>
                <a:path w="371475" h="480695">
                  <a:moveTo>
                    <a:pt x="123621" y="164973"/>
                  </a:moveTo>
                  <a:lnTo>
                    <a:pt x="110363" y="164973"/>
                  </a:lnTo>
                  <a:lnTo>
                    <a:pt x="110363" y="408330"/>
                  </a:lnTo>
                  <a:lnTo>
                    <a:pt x="123621" y="408330"/>
                  </a:lnTo>
                  <a:lnTo>
                    <a:pt x="123621" y="164973"/>
                  </a:lnTo>
                  <a:close/>
                </a:path>
                <a:path w="371475" h="480695">
                  <a:moveTo>
                    <a:pt x="192125" y="164833"/>
                  </a:moveTo>
                  <a:lnTo>
                    <a:pt x="179031" y="164833"/>
                  </a:lnTo>
                  <a:lnTo>
                    <a:pt x="179031" y="408355"/>
                  </a:lnTo>
                  <a:lnTo>
                    <a:pt x="192125" y="408355"/>
                  </a:lnTo>
                  <a:lnTo>
                    <a:pt x="192125" y="164833"/>
                  </a:lnTo>
                  <a:close/>
                </a:path>
                <a:path w="371475" h="480695">
                  <a:moveTo>
                    <a:pt x="260692" y="164846"/>
                  </a:moveTo>
                  <a:lnTo>
                    <a:pt x="247599" y="164846"/>
                  </a:lnTo>
                  <a:lnTo>
                    <a:pt x="247599" y="408330"/>
                  </a:lnTo>
                  <a:lnTo>
                    <a:pt x="260692" y="408330"/>
                  </a:lnTo>
                  <a:lnTo>
                    <a:pt x="260692" y="164846"/>
                  </a:lnTo>
                  <a:close/>
                </a:path>
                <a:path w="371475" h="480695">
                  <a:moveTo>
                    <a:pt x="371119" y="78701"/>
                  </a:moveTo>
                  <a:lnTo>
                    <a:pt x="368503" y="62826"/>
                  </a:lnTo>
                  <a:lnTo>
                    <a:pt x="363524" y="54927"/>
                  </a:lnTo>
                  <a:lnTo>
                    <a:pt x="360997" y="50927"/>
                  </a:lnTo>
                  <a:lnTo>
                    <a:pt x="357276" y="48615"/>
                  </a:lnTo>
                  <a:lnTo>
                    <a:pt x="357276" y="95605"/>
                  </a:lnTo>
                  <a:lnTo>
                    <a:pt x="335838" y="95605"/>
                  </a:lnTo>
                  <a:lnTo>
                    <a:pt x="335838" y="110299"/>
                  </a:lnTo>
                  <a:lnTo>
                    <a:pt x="334594" y="129578"/>
                  </a:lnTo>
                  <a:lnTo>
                    <a:pt x="334162" y="135940"/>
                  </a:lnTo>
                  <a:lnTo>
                    <a:pt x="322643" y="290144"/>
                  </a:lnTo>
                  <a:lnTo>
                    <a:pt x="318643" y="345008"/>
                  </a:lnTo>
                  <a:lnTo>
                    <a:pt x="313093" y="419150"/>
                  </a:lnTo>
                  <a:lnTo>
                    <a:pt x="310464" y="455244"/>
                  </a:lnTo>
                  <a:lnTo>
                    <a:pt x="310781" y="458304"/>
                  </a:lnTo>
                  <a:lnTo>
                    <a:pt x="310692" y="458762"/>
                  </a:lnTo>
                  <a:lnTo>
                    <a:pt x="308571" y="463321"/>
                  </a:lnTo>
                  <a:lnTo>
                    <a:pt x="302539" y="467118"/>
                  </a:lnTo>
                  <a:lnTo>
                    <a:pt x="300685" y="466598"/>
                  </a:lnTo>
                  <a:lnTo>
                    <a:pt x="62814" y="466598"/>
                  </a:lnTo>
                  <a:lnTo>
                    <a:pt x="61455" y="465518"/>
                  </a:lnTo>
                  <a:lnTo>
                    <a:pt x="59169" y="434505"/>
                  </a:lnTo>
                  <a:lnTo>
                    <a:pt x="56057" y="390994"/>
                  </a:lnTo>
                  <a:lnTo>
                    <a:pt x="54457" y="369239"/>
                  </a:lnTo>
                  <a:lnTo>
                    <a:pt x="52819" y="347497"/>
                  </a:lnTo>
                  <a:lnTo>
                    <a:pt x="47853" y="282270"/>
                  </a:lnTo>
                  <a:lnTo>
                    <a:pt x="46266" y="260515"/>
                  </a:lnTo>
                  <a:lnTo>
                    <a:pt x="41579" y="195262"/>
                  </a:lnTo>
                  <a:lnTo>
                    <a:pt x="35763" y="116395"/>
                  </a:lnTo>
                  <a:lnTo>
                    <a:pt x="35636" y="114693"/>
                  </a:lnTo>
                  <a:lnTo>
                    <a:pt x="35623" y="110299"/>
                  </a:lnTo>
                  <a:lnTo>
                    <a:pt x="335838" y="110299"/>
                  </a:lnTo>
                  <a:lnTo>
                    <a:pt x="335838" y="95605"/>
                  </a:lnTo>
                  <a:lnTo>
                    <a:pt x="13982" y="95605"/>
                  </a:lnTo>
                  <a:lnTo>
                    <a:pt x="13982" y="88290"/>
                  </a:lnTo>
                  <a:lnTo>
                    <a:pt x="13703" y="82321"/>
                  </a:lnTo>
                  <a:lnTo>
                    <a:pt x="13652" y="81330"/>
                  </a:lnTo>
                  <a:lnTo>
                    <a:pt x="13957" y="75895"/>
                  </a:lnTo>
                  <a:lnTo>
                    <a:pt x="14046" y="74422"/>
                  </a:lnTo>
                  <a:lnTo>
                    <a:pt x="15913" y="66649"/>
                  </a:lnTo>
                  <a:lnTo>
                    <a:pt x="20231" y="60477"/>
                  </a:lnTo>
                  <a:lnTo>
                    <a:pt x="26377" y="56540"/>
                  </a:lnTo>
                  <a:lnTo>
                    <a:pt x="25920" y="56540"/>
                  </a:lnTo>
                  <a:lnTo>
                    <a:pt x="34467" y="54927"/>
                  </a:lnTo>
                  <a:lnTo>
                    <a:pt x="336651" y="54927"/>
                  </a:lnTo>
                  <a:lnTo>
                    <a:pt x="357276" y="95605"/>
                  </a:lnTo>
                  <a:lnTo>
                    <a:pt x="357276" y="48615"/>
                  </a:lnTo>
                  <a:lnTo>
                    <a:pt x="349034" y="43459"/>
                  </a:lnTo>
                  <a:lnTo>
                    <a:pt x="333197" y="40906"/>
                  </a:lnTo>
                  <a:lnTo>
                    <a:pt x="247332" y="40906"/>
                  </a:lnTo>
                  <a:lnTo>
                    <a:pt x="247332" y="40563"/>
                  </a:lnTo>
                  <a:lnTo>
                    <a:pt x="247332" y="33350"/>
                  </a:lnTo>
                  <a:lnTo>
                    <a:pt x="247573" y="26847"/>
                  </a:lnTo>
                  <a:lnTo>
                    <a:pt x="247599" y="26365"/>
                  </a:lnTo>
                  <a:lnTo>
                    <a:pt x="247319" y="20256"/>
                  </a:lnTo>
                  <a:lnTo>
                    <a:pt x="247281" y="19469"/>
                  </a:lnTo>
                  <a:lnTo>
                    <a:pt x="245986" y="13855"/>
                  </a:lnTo>
                  <a:lnTo>
                    <a:pt x="245478" y="11633"/>
                  </a:lnTo>
                  <a:lnTo>
                    <a:pt x="241185" y="5473"/>
                  </a:lnTo>
                  <a:lnTo>
                    <a:pt x="234873" y="1447"/>
                  </a:lnTo>
                  <a:lnTo>
                    <a:pt x="233413" y="1181"/>
                  </a:lnTo>
                  <a:lnTo>
                    <a:pt x="233413" y="40563"/>
                  </a:lnTo>
                  <a:lnTo>
                    <a:pt x="137871" y="40563"/>
                  </a:lnTo>
                  <a:lnTo>
                    <a:pt x="137871" y="33350"/>
                  </a:lnTo>
                  <a:lnTo>
                    <a:pt x="137655" y="26847"/>
                  </a:lnTo>
                  <a:lnTo>
                    <a:pt x="137642" y="26365"/>
                  </a:lnTo>
                  <a:lnTo>
                    <a:pt x="138125" y="16116"/>
                  </a:lnTo>
                  <a:lnTo>
                    <a:pt x="138150" y="15671"/>
                  </a:lnTo>
                  <a:lnTo>
                    <a:pt x="140855" y="13855"/>
                  </a:lnTo>
                  <a:lnTo>
                    <a:pt x="230784" y="13855"/>
                  </a:lnTo>
                  <a:lnTo>
                    <a:pt x="233286" y="16116"/>
                  </a:lnTo>
                  <a:lnTo>
                    <a:pt x="233413" y="40563"/>
                  </a:lnTo>
                  <a:lnTo>
                    <a:pt x="233413" y="1181"/>
                  </a:lnTo>
                  <a:lnTo>
                    <a:pt x="227076" y="0"/>
                  </a:lnTo>
                  <a:lnTo>
                    <a:pt x="134416" y="0"/>
                  </a:lnTo>
                  <a:lnTo>
                    <a:pt x="126111" y="6502"/>
                  </a:lnTo>
                  <a:lnTo>
                    <a:pt x="123634" y="19469"/>
                  </a:lnTo>
                  <a:lnTo>
                    <a:pt x="123685" y="20256"/>
                  </a:lnTo>
                  <a:lnTo>
                    <a:pt x="123786" y="40906"/>
                  </a:lnTo>
                  <a:lnTo>
                    <a:pt x="35661" y="40906"/>
                  </a:lnTo>
                  <a:lnTo>
                    <a:pt x="22733" y="43078"/>
                  </a:lnTo>
                  <a:lnTo>
                    <a:pt x="12052" y="49136"/>
                  </a:lnTo>
                  <a:lnTo>
                    <a:pt x="4419" y="58572"/>
                  </a:lnTo>
                  <a:lnTo>
                    <a:pt x="622" y="70827"/>
                  </a:lnTo>
                  <a:lnTo>
                    <a:pt x="0" y="78701"/>
                  </a:lnTo>
                  <a:lnTo>
                    <a:pt x="38" y="95605"/>
                  </a:lnTo>
                  <a:lnTo>
                    <a:pt x="381" y="107111"/>
                  </a:lnTo>
                  <a:lnTo>
                    <a:pt x="406" y="108051"/>
                  </a:lnTo>
                  <a:lnTo>
                    <a:pt x="3683" y="109702"/>
                  </a:lnTo>
                  <a:lnTo>
                    <a:pt x="42532" y="110058"/>
                  </a:lnTo>
                  <a:lnTo>
                    <a:pt x="20866" y="110058"/>
                  </a:lnTo>
                  <a:lnTo>
                    <a:pt x="21170" y="111950"/>
                  </a:lnTo>
                  <a:lnTo>
                    <a:pt x="21551" y="113538"/>
                  </a:lnTo>
                  <a:lnTo>
                    <a:pt x="24066" y="147040"/>
                  </a:lnTo>
                  <a:lnTo>
                    <a:pt x="29514" y="222948"/>
                  </a:lnTo>
                  <a:lnTo>
                    <a:pt x="31115" y="244716"/>
                  </a:lnTo>
                  <a:lnTo>
                    <a:pt x="33235" y="272999"/>
                  </a:lnTo>
                  <a:lnTo>
                    <a:pt x="37553" y="329615"/>
                  </a:lnTo>
                  <a:lnTo>
                    <a:pt x="39687" y="357924"/>
                  </a:lnTo>
                  <a:lnTo>
                    <a:pt x="43370" y="408089"/>
                  </a:lnTo>
                  <a:lnTo>
                    <a:pt x="45148" y="433184"/>
                  </a:lnTo>
                  <a:lnTo>
                    <a:pt x="46850" y="458304"/>
                  </a:lnTo>
                  <a:lnTo>
                    <a:pt x="49237" y="468236"/>
                  </a:lnTo>
                  <a:lnTo>
                    <a:pt x="54495" y="475208"/>
                  </a:lnTo>
                  <a:lnTo>
                    <a:pt x="61950" y="479298"/>
                  </a:lnTo>
                  <a:lnTo>
                    <a:pt x="71005" y="480618"/>
                  </a:lnTo>
                  <a:lnTo>
                    <a:pt x="262153" y="480491"/>
                  </a:lnTo>
                  <a:lnTo>
                    <a:pt x="300215" y="480618"/>
                  </a:lnTo>
                  <a:lnTo>
                    <a:pt x="301294" y="480453"/>
                  </a:lnTo>
                  <a:lnTo>
                    <a:pt x="309194" y="479298"/>
                  </a:lnTo>
                  <a:lnTo>
                    <a:pt x="316738" y="475208"/>
                  </a:lnTo>
                  <a:lnTo>
                    <a:pt x="321932" y="468376"/>
                  </a:lnTo>
                  <a:lnTo>
                    <a:pt x="322249" y="467118"/>
                  </a:lnTo>
                  <a:lnTo>
                    <a:pt x="324281" y="458762"/>
                  </a:lnTo>
                  <a:lnTo>
                    <a:pt x="325234" y="444779"/>
                  </a:lnTo>
                  <a:lnTo>
                    <a:pt x="328358" y="402894"/>
                  </a:lnTo>
                  <a:lnTo>
                    <a:pt x="333044" y="337629"/>
                  </a:lnTo>
                  <a:lnTo>
                    <a:pt x="334632" y="315874"/>
                  </a:lnTo>
                  <a:lnTo>
                    <a:pt x="342252" y="215519"/>
                  </a:lnTo>
                  <a:lnTo>
                    <a:pt x="343738" y="195262"/>
                  </a:lnTo>
                  <a:lnTo>
                    <a:pt x="348970" y="122440"/>
                  </a:lnTo>
                  <a:lnTo>
                    <a:pt x="349580" y="116395"/>
                  </a:lnTo>
                  <a:lnTo>
                    <a:pt x="350088" y="110299"/>
                  </a:lnTo>
                  <a:lnTo>
                    <a:pt x="350113" y="110058"/>
                  </a:lnTo>
                  <a:lnTo>
                    <a:pt x="358838" y="110058"/>
                  </a:lnTo>
                  <a:lnTo>
                    <a:pt x="368528" y="109702"/>
                  </a:lnTo>
                  <a:lnTo>
                    <a:pt x="371043" y="107111"/>
                  </a:lnTo>
                  <a:lnTo>
                    <a:pt x="371068" y="95605"/>
                  </a:lnTo>
                  <a:lnTo>
                    <a:pt x="371119" y="78701"/>
                  </a:lnTo>
                  <a:close/>
                </a:path>
              </a:pathLst>
            </a:custGeom>
            <a:solidFill>
              <a:srgbClr val="80C34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4" name="object 32">
            <a:extLst>
              <a:ext uri="{FF2B5EF4-FFF2-40B4-BE49-F238E27FC236}">
                <a16:creationId xmlns:a16="http://schemas.microsoft.com/office/drawing/2014/main" id="{CB90C922-73C0-4B50-BE93-7FD447CAADEA}"/>
              </a:ext>
            </a:extLst>
          </p:cNvPr>
          <p:cNvSpPr txBox="1"/>
          <p:nvPr/>
        </p:nvSpPr>
        <p:spPr>
          <a:xfrm>
            <a:off x="1204850" y="6679848"/>
            <a:ext cx="1374140" cy="68770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0" u="none" strike="noStrike" kern="0" cap="none" spc="-20" normalizeH="0" baseline="0" noProof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Arial MT"/>
                <a:cs typeface="Arial MT"/>
              </a:rPr>
              <a:t>Khushali</a:t>
            </a:r>
            <a:r>
              <a:rPr kumimoji="0" sz="1250" b="0" i="0" u="none" strike="noStrike" kern="0" cap="none" spc="-5" normalizeH="0" baseline="0" noProof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50" b="1" i="0" u="none" strike="noStrike" kern="0" cap="none" spc="-10" normalizeH="0" baseline="0" noProof="0">
                <a:ln>
                  <a:noFill/>
                </a:ln>
                <a:solidFill>
                  <a:srgbClr val="F7941E"/>
                </a:solidFill>
                <a:effectLst/>
                <a:uLnTx/>
                <a:uFillTx/>
                <a:latin typeface="Arial"/>
                <a:cs typeface="Arial"/>
              </a:rPr>
              <a:t>Sehat</a:t>
            </a: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065" marR="5080" lvl="0" indent="0" algn="ctr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A</a:t>
            </a:r>
            <a:r>
              <a:rPr kumimoji="0" sz="1000" b="0" i="0" u="none" strike="noStrike" kern="0" cap="none" spc="-3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-1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Preventive</a:t>
            </a:r>
            <a:r>
              <a:rPr kumimoji="0" sz="1000" b="0" i="0" u="none" strike="noStrike" kern="0" cap="none" spc="-3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-1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Healthcare Initiative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65" name="object 33">
            <a:extLst>
              <a:ext uri="{FF2B5EF4-FFF2-40B4-BE49-F238E27FC236}">
                <a16:creationId xmlns:a16="http://schemas.microsoft.com/office/drawing/2014/main" id="{4EF07231-BC95-46FF-986A-2E4F61793B54}"/>
              </a:ext>
            </a:extLst>
          </p:cNvPr>
          <p:cNvSpPr txBox="1"/>
          <p:nvPr/>
        </p:nvSpPr>
        <p:spPr>
          <a:xfrm>
            <a:off x="4500388" y="6679848"/>
            <a:ext cx="1279525" cy="53530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0" u="none" strike="noStrike" kern="0" cap="none" spc="-20" normalizeH="0" baseline="0" noProof="0">
                <a:ln>
                  <a:noFill/>
                </a:ln>
                <a:solidFill>
                  <a:srgbClr val="E9AA22"/>
                </a:solidFill>
                <a:effectLst/>
                <a:uLnTx/>
                <a:uFillTx/>
                <a:latin typeface="Arial MT"/>
                <a:cs typeface="Arial MT"/>
              </a:rPr>
              <a:t>Khushali</a:t>
            </a:r>
            <a:r>
              <a:rPr kumimoji="0" sz="1250" b="0" i="0" u="none" strike="noStrike" kern="0" cap="none" spc="-5" normalizeH="0" baseline="0" noProof="0">
                <a:ln>
                  <a:noFill/>
                </a:ln>
                <a:solidFill>
                  <a:srgbClr val="E9AA22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50" b="1" i="0" u="none" strike="noStrike" kern="0" cap="none" spc="-10" normalizeH="0" baseline="0" noProof="0">
                <a:ln>
                  <a:noFill/>
                </a:ln>
                <a:solidFill>
                  <a:srgbClr val="E9AA22"/>
                </a:solidFill>
                <a:effectLst/>
                <a:uLnTx/>
                <a:uFillTx/>
                <a:latin typeface="Arial"/>
                <a:cs typeface="Arial"/>
              </a:rPr>
              <a:t>Shiksha</a:t>
            </a: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0955" marR="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An</a:t>
            </a:r>
            <a:r>
              <a:rPr kumimoji="0" sz="1000" b="0" i="0" u="none" strike="noStrike" kern="0" cap="none" spc="-15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-1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Education Initiative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66" name="object 34">
            <a:extLst>
              <a:ext uri="{FF2B5EF4-FFF2-40B4-BE49-F238E27FC236}">
                <a16:creationId xmlns:a16="http://schemas.microsoft.com/office/drawing/2014/main" id="{A5465D98-6BB1-492D-AC7C-433430BE97EB}"/>
              </a:ext>
            </a:extLst>
          </p:cNvPr>
          <p:cNvSpPr txBox="1"/>
          <p:nvPr/>
        </p:nvSpPr>
        <p:spPr>
          <a:xfrm>
            <a:off x="2761146" y="6679848"/>
            <a:ext cx="1504315" cy="53530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0" u="none" strike="noStrike" kern="0" cap="none" spc="-20" normalizeH="0" baseline="0" noProof="0">
                <a:ln>
                  <a:noFill/>
                </a:ln>
                <a:solidFill>
                  <a:srgbClr val="80C342"/>
                </a:solidFill>
                <a:effectLst/>
                <a:uLnTx/>
                <a:uFillTx/>
                <a:latin typeface="Arial MT"/>
                <a:cs typeface="Arial MT"/>
              </a:rPr>
              <a:t>Khushali</a:t>
            </a:r>
            <a:r>
              <a:rPr kumimoji="0" sz="1250" b="0" i="0" u="none" strike="noStrike" kern="0" cap="none" spc="-5" normalizeH="0" baseline="0" noProof="0">
                <a:ln>
                  <a:noFill/>
                </a:ln>
                <a:solidFill>
                  <a:srgbClr val="80C342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50" b="1" i="0" u="none" strike="noStrike" kern="0" cap="none" spc="-10" normalizeH="0" baseline="0" noProof="0">
                <a:ln>
                  <a:noFill/>
                </a:ln>
                <a:solidFill>
                  <a:srgbClr val="80C342"/>
                </a:solidFill>
                <a:effectLst/>
                <a:uLnTx/>
                <a:uFillTx/>
                <a:latin typeface="Arial"/>
                <a:cs typeface="Arial"/>
              </a:rPr>
              <a:t>Swachhata</a:t>
            </a: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A</a:t>
            </a:r>
            <a:r>
              <a:rPr kumimoji="0" sz="1000" b="0" i="0" u="none" strike="noStrike" kern="0" cap="none" spc="-5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-1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Sanitation</a:t>
            </a:r>
            <a:r>
              <a:rPr kumimoji="0" sz="1000" b="0" i="0" u="none" strike="noStrike" kern="0" cap="none" spc="-5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-1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Initiative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67" name="object 35">
            <a:extLst>
              <a:ext uri="{FF2B5EF4-FFF2-40B4-BE49-F238E27FC236}">
                <a16:creationId xmlns:a16="http://schemas.microsoft.com/office/drawing/2014/main" id="{4A9ACFC5-81AD-44FD-BFB5-9AC481D93FEB}"/>
              </a:ext>
            </a:extLst>
          </p:cNvPr>
          <p:cNvSpPr txBox="1"/>
          <p:nvPr/>
        </p:nvSpPr>
        <p:spPr>
          <a:xfrm>
            <a:off x="6111378" y="6679848"/>
            <a:ext cx="1298575" cy="53530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0" u="none" strike="noStrike" kern="0" cap="none" spc="-20" normalizeH="0" baseline="0" noProof="0">
                <a:ln>
                  <a:noFill/>
                </a:ln>
                <a:solidFill>
                  <a:srgbClr val="BC85AC"/>
                </a:solidFill>
                <a:effectLst/>
                <a:uLnTx/>
                <a:uFillTx/>
                <a:latin typeface="Arial MT"/>
                <a:cs typeface="Arial MT"/>
              </a:rPr>
              <a:t>Khushali</a:t>
            </a:r>
            <a:r>
              <a:rPr kumimoji="0" sz="1250" b="0" i="0" u="none" strike="noStrike" kern="0" cap="none" spc="-5" normalizeH="0" baseline="0" noProof="0">
                <a:ln>
                  <a:noFill/>
                </a:ln>
                <a:solidFill>
                  <a:srgbClr val="BC85AC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50" b="1" i="0" u="none" strike="noStrike" kern="0" cap="none" spc="-10" normalizeH="0" baseline="0" noProof="0">
                <a:ln>
                  <a:noFill/>
                </a:ln>
                <a:solidFill>
                  <a:srgbClr val="BC85AC"/>
                </a:solidFill>
                <a:effectLst/>
                <a:uLnTx/>
                <a:uFillTx/>
                <a:latin typeface="Arial"/>
                <a:cs typeface="Arial"/>
              </a:rPr>
              <a:t>Rozgaar</a:t>
            </a: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2865" marR="0" lvl="0" indent="0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A</a:t>
            </a:r>
            <a:r>
              <a:rPr kumimoji="0" sz="1000" b="0" i="0" u="none" strike="noStrike" kern="0" cap="none" spc="-5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-1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Livelihood</a:t>
            </a:r>
            <a:r>
              <a:rPr kumimoji="0" sz="1000" b="0" i="0" u="none" strike="noStrike" kern="0" cap="none" spc="-5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-1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Initiative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68" name="object 36">
            <a:extLst>
              <a:ext uri="{FF2B5EF4-FFF2-40B4-BE49-F238E27FC236}">
                <a16:creationId xmlns:a16="http://schemas.microsoft.com/office/drawing/2014/main" id="{05D70167-3AB9-496E-A5AA-7B1349303094}"/>
              </a:ext>
            </a:extLst>
          </p:cNvPr>
          <p:cNvSpPr txBox="1"/>
          <p:nvPr/>
        </p:nvSpPr>
        <p:spPr>
          <a:xfrm>
            <a:off x="7637977" y="6679848"/>
            <a:ext cx="1501140" cy="68770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50" b="0" i="0" u="none" strike="noStrike" kern="0" cap="none" spc="-20" normalizeH="0" baseline="0" noProof="0">
                <a:ln>
                  <a:noFill/>
                </a:ln>
                <a:solidFill>
                  <a:srgbClr val="2BA44F"/>
                </a:solidFill>
                <a:effectLst/>
                <a:uLnTx/>
                <a:uFillTx/>
                <a:latin typeface="Arial MT"/>
                <a:cs typeface="Arial MT"/>
              </a:rPr>
              <a:t>Khushali</a:t>
            </a:r>
            <a:r>
              <a:rPr kumimoji="0" sz="1250" b="0" i="0" u="none" strike="noStrike" kern="0" cap="none" spc="-5" normalizeH="0" baseline="0" noProof="0">
                <a:ln>
                  <a:noFill/>
                </a:ln>
                <a:solidFill>
                  <a:srgbClr val="2BA44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250" b="1" i="0" u="none" strike="noStrike" kern="0" cap="none" spc="-10" normalizeH="0" baseline="0" noProof="0">
                <a:ln>
                  <a:noFill/>
                </a:ln>
                <a:solidFill>
                  <a:srgbClr val="2BA44F"/>
                </a:solidFill>
                <a:effectLst/>
                <a:uLnTx/>
                <a:uFillTx/>
                <a:latin typeface="Arial"/>
                <a:cs typeface="Arial"/>
              </a:rPr>
              <a:t>Paryavaran</a:t>
            </a: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35255" marR="127635" lvl="0" indent="-635" algn="ctr" defTabSz="91440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An</a:t>
            </a:r>
            <a:r>
              <a:rPr kumimoji="0" sz="1000" b="0" i="0" u="none" strike="noStrike" kern="0" cap="none" spc="-25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-1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Environmental Sustainability</a:t>
            </a:r>
            <a:r>
              <a:rPr kumimoji="0" sz="1000" b="0" i="0" u="none" strike="noStrike" kern="0" cap="none" spc="15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sz="1000" b="0" i="0" u="none" strike="noStrike" kern="0" cap="none" spc="-1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Arial MT"/>
                <a:cs typeface="Arial MT"/>
              </a:rPr>
              <a:t>Initiative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cs typeface="Arial MT"/>
            </a:endParaRPr>
          </a:p>
        </p:txBody>
      </p:sp>
      <p:sp>
        <p:nvSpPr>
          <p:cNvPr id="69" name="object 38">
            <a:extLst>
              <a:ext uri="{FF2B5EF4-FFF2-40B4-BE49-F238E27FC236}">
                <a16:creationId xmlns:a16="http://schemas.microsoft.com/office/drawing/2014/main" id="{CB744685-FC9E-47FE-A871-C63DD90CE74A}"/>
              </a:ext>
            </a:extLst>
          </p:cNvPr>
          <p:cNvSpPr txBox="1"/>
          <p:nvPr/>
        </p:nvSpPr>
        <p:spPr>
          <a:xfrm>
            <a:off x="3701181" y="3016827"/>
            <a:ext cx="2980055" cy="337272"/>
          </a:xfrm>
          <a:prstGeom prst="rect">
            <a:avLst/>
          </a:prstGeom>
          <a:solidFill>
            <a:srgbClr val="606161"/>
          </a:solidFill>
        </p:spPr>
        <p:txBody>
          <a:bodyPr vert="horz" wrap="square" lIns="0" tIns="13970" rIns="0" bIns="0" rtlCol="0">
            <a:spAutoFit/>
          </a:bodyPr>
          <a:lstStyle/>
          <a:p>
            <a:pPr marL="425450" marR="0" lvl="0" indent="0" defTabSz="91440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FOCUS</a:t>
            </a:r>
            <a:r>
              <a:rPr kumimoji="0" sz="2100" b="1" i="0" u="none" strike="noStrike" kern="0" cap="none" spc="15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5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AREA</a:t>
            </a:r>
            <a:r>
              <a:rPr kumimoji="0" sz="2100" b="1" i="0" u="none" strike="noStrike" kern="0" cap="none" spc="16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100" b="1" i="0" u="none" strike="noStrike" kern="0" cap="none" spc="85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endParaRPr kumimoji="0" sz="2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70" name="object 41">
            <a:extLst>
              <a:ext uri="{FF2B5EF4-FFF2-40B4-BE49-F238E27FC236}">
                <a16:creationId xmlns:a16="http://schemas.microsoft.com/office/drawing/2014/main" id="{340DB4EF-BE5F-479B-A272-667E51CD21D0}"/>
              </a:ext>
            </a:extLst>
          </p:cNvPr>
          <p:cNvGraphicFramePr>
            <a:graphicFrameLocks noGrp="1"/>
          </p:cNvGraphicFramePr>
          <p:nvPr/>
        </p:nvGraphicFramePr>
        <p:xfrm>
          <a:off x="8963660" y="2992395"/>
          <a:ext cx="4447540" cy="1942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366">
                <a:tc gridSpan="2">
                  <a:txBody>
                    <a:bodyPr/>
                    <a:lstStyle/>
                    <a:p>
                      <a:pPr marL="4254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FOCUS</a:t>
                      </a:r>
                      <a:r>
                        <a:rPr sz="2100" b="1" spc="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AREA</a:t>
                      </a:r>
                      <a:r>
                        <a:rPr sz="2100" b="1" spc="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b="1" spc="-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21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606161"/>
                      </a:solidFill>
                      <a:prstDash val="solid"/>
                    </a:lnL>
                    <a:lnR w="9525">
                      <a:solidFill>
                        <a:srgbClr val="606161"/>
                      </a:solidFill>
                      <a:prstDash val="solid"/>
                    </a:lnR>
                    <a:lnT w="3175">
                      <a:solidFill>
                        <a:srgbClr val="606161"/>
                      </a:solidFill>
                      <a:prstDash val="solid"/>
                    </a:lnT>
                    <a:solidFill>
                      <a:srgbClr val="6061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594">
                <a:tc gridSpan="2">
                  <a:txBody>
                    <a:bodyPr/>
                    <a:lstStyle/>
                    <a:p>
                      <a:pPr marL="450215" marR="54610" indent="-412750">
                        <a:lnSpc>
                          <a:spcPct val="132900"/>
                        </a:lnSpc>
                        <a:spcBef>
                          <a:spcPts val="625"/>
                        </a:spcBef>
                      </a:pPr>
                      <a:endParaRPr sz="1100" b="1" spc="-10" dirty="0">
                        <a:solidFill>
                          <a:srgbClr val="60616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606161"/>
                      </a:solidFill>
                      <a:prstDash val="solid"/>
                    </a:lnL>
                    <a:lnR w="9525">
                      <a:solidFill>
                        <a:srgbClr val="606161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06161"/>
                      </a:solidFill>
                      <a:prstDash val="solid"/>
                    </a:lnL>
                    <a:lnR w="9525">
                      <a:solidFill>
                        <a:srgbClr val="606161"/>
                      </a:solidFill>
                      <a:prstDash val="solid"/>
                    </a:lnR>
                    <a:lnB w="9525">
                      <a:solidFill>
                        <a:srgbClr val="60616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06161"/>
                      </a:solidFill>
                      <a:prstDash val="solid"/>
                    </a:lnL>
                    <a:lnR w="9525">
                      <a:solidFill>
                        <a:srgbClr val="606161"/>
                      </a:solidFill>
                      <a:prstDash val="solid"/>
                    </a:lnR>
                    <a:lnB w="9525">
                      <a:solidFill>
                        <a:srgbClr val="60616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" name="object 36">
            <a:extLst>
              <a:ext uri="{FF2B5EF4-FFF2-40B4-BE49-F238E27FC236}">
                <a16:creationId xmlns:a16="http://schemas.microsoft.com/office/drawing/2014/main" id="{C40E0737-D8CB-464F-B018-DF575DD4DA34}"/>
              </a:ext>
            </a:extLst>
          </p:cNvPr>
          <p:cNvSpPr txBox="1"/>
          <p:nvPr/>
        </p:nvSpPr>
        <p:spPr>
          <a:xfrm>
            <a:off x="11482958" y="4453089"/>
            <a:ext cx="1913803" cy="2988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50" b="0" i="0" u="none" strike="noStrike" kern="0" cap="none" spc="-20" normalizeH="0" baseline="0" noProof="0" dirty="0" err="1">
                <a:ln>
                  <a:noFill/>
                </a:ln>
                <a:solidFill>
                  <a:srgbClr val="2BA44F"/>
                </a:solidFill>
                <a:effectLst/>
                <a:uLnTx/>
                <a:uFillTx/>
                <a:latin typeface="Arial MT"/>
                <a:cs typeface="Arial MT"/>
              </a:rPr>
              <a:t>Jeetega</a:t>
            </a:r>
            <a:r>
              <a:rPr kumimoji="0" lang="en-IN" sz="1250" b="0" i="0" u="none" strike="noStrike" kern="0" cap="none" spc="-20" normalizeH="0" baseline="0" noProof="0" dirty="0">
                <a:ln>
                  <a:noFill/>
                </a:ln>
                <a:solidFill>
                  <a:srgbClr val="2BA44F"/>
                </a:solidFill>
                <a:effectLst/>
                <a:uLnTx/>
                <a:uFillTx/>
                <a:latin typeface="Arial MT"/>
                <a:cs typeface="Arial MT"/>
              </a:rPr>
              <a:t> </a:t>
            </a:r>
            <a:r>
              <a:rPr kumimoji="0" lang="en-IN" sz="1250" b="0" i="0" u="none" strike="noStrike" kern="0" cap="none" spc="-20" normalizeH="0" baseline="0" noProof="0" dirty="0" err="1">
                <a:ln>
                  <a:noFill/>
                </a:ln>
                <a:solidFill>
                  <a:srgbClr val="2BA44F"/>
                </a:solidFill>
                <a:effectLst/>
                <a:uLnTx/>
                <a:uFillTx/>
                <a:latin typeface="Arial MT"/>
                <a:cs typeface="Arial MT"/>
              </a:rPr>
              <a:t>Kisaan</a:t>
            </a:r>
            <a:endParaRPr kumimoji="0" sz="12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B85A78-F9C7-4E57-A214-682002D4F34A}"/>
              </a:ext>
            </a:extLst>
          </p:cNvPr>
          <p:cNvSpPr txBox="1"/>
          <p:nvPr/>
        </p:nvSpPr>
        <p:spPr>
          <a:xfrm>
            <a:off x="9883991" y="3882536"/>
            <a:ext cx="15055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Knowledge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Advocacy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Catalytic Innovation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Ecosystem Building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Initiative</a:t>
            </a:r>
            <a:endParaRPr kumimoji="0" lang="en-IN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E6344EA-4C6E-46C5-8B10-BC0B93B92447}"/>
              </a:ext>
            </a:extLst>
          </p:cNvPr>
          <p:cNvSpPr txBox="1"/>
          <p:nvPr/>
        </p:nvSpPr>
        <p:spPr>
          <a:xfrm>
            <a:off x="3687533" y="7765143"/>
            <a:ext cx="7072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Systems Thinking . Lifecycle Development . Government Convergence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4942B10-F4C9-459C-AE90-22364CF90B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95210" y="3656468"/>
            <a:ext cx="1162212" cy="771633"/>
          </a:xfrm>
          <a:prstGeom prst="rect">
            <a:avLst/>
          </a:prstGeom>
        </p:spPr>
      </p:pic>
      <p:pic>
        <p:nvPicPr>
          <p:cNvPr id="75" name="object 40">
            <a:extLst>
              <a:ext uri="{FF2B5EF4-FFF2-40B4-BE49-F238E27FC236}">
                <a16:creationId xmlns:a16="http://schemas.microsoft.com/office/drawing/2014/main" id="{A48592BF-35E9-4941-8063-9F5D922C62DE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207966" y="3827638"/>
            <a:ext cx="802319" cy="798016"/>
          </a:xfrm>
          <a:prstGeom prst="rect">
            <a:avLst/>
          </a:prstGeom>
        </p:spPr>
      </p:pic>
      <p:sp>
        <p:nvSpPr>
          <p:cNvPr id="76" name="object 37">
            <a:extLst>
              <a:ext uri="{FF2B5EF4-FFF2-40B4-BE49-F238E27FC236}">
                <a16:creationId xmlns:a16="http://schemas.microsoft.com/office/drawing/2014/main" id="{B1EE6951-EDCD-41A7-AA18-2C08CA6711C4}"/>
              </a:ext>
            </a:extLst>
          </p:cNvPr>
          <p:cNvSpPr txBox="1"/>
          <p:nvPr/>
        </p:nvSpPr>
        <p:spPr>
          <a:xfrm>
            <a:off x="8973992" y="3447864"/>
            <a:ext cx="4133764" cy="216085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53975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CLIMATE SUSTAINABLE AGRICULTURE 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object 37">
            <a:extLst>
              <a:ext uri="{FF2B5EF4-FFF2-40B4-BE49-F238E27FC236}">
                <a16:creationId xmlns:a16="http://schemas.microsoft.com/office/drawing/2014/main" id="{F23EAED9-60CA-4122-8519-CFC2834124C5}"/>
              </a:ext>
            </a:extLst>
          </p:cNvPr>
          <p:cNvSpPr txBox="1"/>
          <p:nvPr/>
        </p:nvSpPr>
        <p:spPr>
          <a:xfrm>
            <a:off x="3690804" y="4246917"/>
            <a:ext cx="297370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3975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HOLISTIC</a:t>
            </a:r>
            <a:r>
              <a:rPr kumimoji="0" sz="1300" b="1" i="0" u="none" strike="noStrike" kern="0" cap="none" spc="33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300" b="1" i="0" u="none" strike="noStrike" kern="0" cap="none" spc="-10" normalizeH="0" baseline="0" noProof="0" dirty="0">
                <a:ln>
                  <a:noFill/>
                </a:ln>
                <a:solidFill>
                  <a:srgbClr val="606161"/>
                </a:solidFill>
                <a:effectLst/>
                <a:uLnTx/>
                <a:uFillTx/>
                <a:latin typeface="Arial"/>
                <a:cs typeface="Arial"/>
              </a:rPr>
              <a:t>DEVELOPMENT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8" name="object 24">
            <a:extLst>
              <a:ext uri="{FF2B5EF4-FFF2-40B4-BE49-F238E27FC236}">
                <a16:creationId xmlns:a16="http://schemas.microsoft.com/office/drawing/2014/main" id="{9F6895E8-204E-46C6-B5D0-4F450D862DDA}"/>
              </a:ext>
            </a:extLst>
          </p:cNvPr>
          <p:cNvSpPr txBox="1">
            <a:spLocks/>
          </p:cNvSpPr>
          <p:nvPr/>
        </p:nvSpPr>
        <p:spPr>
          <a:xfrm>
            <a:off x="13868400" y="7661163"/>
            <a:ext cx="515363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19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779769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693" y="484619"/>
                </a:lnTo>
                <a:lnTo>
                  <a:pt x="155257" y="480949"/>
                </a:lnTo>
                <a:lnTo>
                  <a:pt x="49949" y="374675"/>
                </a:lnTo>
                <a:lnTo>
                  <a:pt x="156184" y="269405"/>
                </a:lnTo>
                <a:lnTo>
                  <a:pt x="161696" y="265785"/>
                </a:lnTo>
                <a:lnTo>
                  <a:pt x="167970" y="264604"/>
                </a:lnTo>
                <a:lnTo>
                  <a:pt x="174205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10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48" y="217563"/>
                </a:lnTo>
                <a:lnTo>
                  <a:pt x="159245" y="219265"/>
                </a:lnTo>
                <a:lnTo>
                  <a:pt x="151409" y="224434"/>
                </a:lnTo>
                <a:lnTo>
                  <a:pt x="0" y="374497"/>
                </a:lnTo>
                <a:lnTo>
                  <a:pt x="109131" y="484670"/>
                </a:lnTo>
                <a:lnTo>
                  <a:pt x="150012" y="525907"/>
                </a:lnTo>
                <a:lnTo>
                  <a:pt x="157848" y="531114"/>
                </a:lnTo>
                <a:lnTo>
                  <a:pt x="166763" y="532866"/>
                </a:lnTo>
                <a:lnTo>
                  <a:pt x="175679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16" y="496798"/>
                </a:moveTo>
                <a:lnTo>
                  <a:pt x="433971" y="468287"/>
                </a:lnTo>
                <a:lnTo>
                  <a:pt x="295452" y="467677"/>
                </a:lnTo>
                <a:lnTo>
                  <a:pt x="266915" y="495973"/>
                </a:lnTo>
                <a:lnTo>
                  <a:pt x="462216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44" y="118046"/>
                </a:lnTo>
                <a:lnTo>
                  <a:pt x="483844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78002" y="291033"/>
                </a:lnTo>
                <a:lnTo>
                  <a:pt x="365455" y="303517"/>
                </a:lnTo>
                <a:lnTo>
                  <a:pt x="352945" y="290969"/>
                </a:lnTo>
                <a:lnTo>
                  <a:pt x="253288" y="190322"/>
                </a:lnTo>
                <a:lnTo>
                  <a:pt x="249428" y="184454"/>
                </a:lnTo>
                <a:lnTo>
                  <a:pt x="248170" y="177787"/>
                </a:lnTo>
                <a:lnTo>
                  <a:pt x="249491" y="171119"/>
                </a:lnTo>
                <a:lnTo>
                  <a:pt x="253390" y="165277"/>
                </a:lnTo>
                <a:lnTo>
                  <a:pt x="366623" y="53174"/>
                </a:lnTo>
                <a:lnTo>
                  <a:pt x="478764" y="166306"/>
                </a:lnTo>
                <a:lnTo>
                  <a:pt x="482587" y="172161"/>
                </a:lnTo>
                <a:lnTo>
                  <a:pt x="483844" y="178828"/>
                </a:lnTo>
                <a:lnTo>
                  <a:pt x="483844" y="118046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00164" y="291033"/>
                </a:lnTo>
                <a:lnTo>
                  <a:pt x="365175" y="356679"/>
                </a:lnTo>
                <a:lnTo>
                  <a:pt x="418858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55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056" y="486384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535" y="271157"/>
                </a:lnTo>
                <a:lnTo>
                  <a:pt x="557034" y="267538"/>
                </a:lnTo>
                <a:lnTo>
                  <a:pt x="563283" y="266344"/>
                </a:lnTo>
                <a:lnTo>
                  <a:pt x="569531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55"/>
                </a:lnTo>
                <a:lnTo>
                  <a:pt x="619874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499" y="219354"/>
                </a:lnTo>
                <a:lnTo>
                  <a:pt x="554583" y="221030"/>
                </a:lnTo>
                <a:lnTo>
                  <a:pt x="546684" y="226187"/>
                </a:lnTo>
                <a:lnTo>
                  <a:pt x="501256" y="271259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199" y="532879"/>
                </a:lnTo>
                <a:lnTo>
                  <a:pt x="562114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993737" y="900654"/>
            <a:ext cx="2302510" cy="257175"/>
            <a:chOff x="11993737" y="900654"/>
            <a:chExt cx="2302510" cy="257175"/>
          </a:xfrm>
        </p:grpSpPr>
        <p:sp>
          <p:nvSpPr>
            <p:cNvPr id="5" name="object 5"/>
            <p:cNvSpPr/>
            <p:nvPr/>
          </p:nvSpPr>
          <p:spPr>
            <a:xfrm>
              <a:off x="11993740" y="1130376"/>
              <a:ext cx="2302510" cy="27940"/>
            </a:xfrm>
            <a:custGeom>
              <a:avLst/>
              <a:gdLst/>
              <a:ahLst/>
              <a:cxnLst/>
              <a:rect l="l" t="t" r="r" b="b"/>
              <a:pathLst>
                <a:path w="2302509" h="27940">
                  <a:moveTo>
                    <a:pt x="2302306" y="0"/>
                  </a:moveTo>
                  <a:lnTo>
                    <a:pt x="0" y="0"/>
                  </a:lnTo>
                  <a:lnTo>
                    <a:pt x="0" y="27406"/>
                  </a:lnTo>
                  <a:lnTo>
                    <a:pt x="2302306" y="27406"/>
                  </a:lnTo>
                  <a:lnTo>
                    <a:pt x="2302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3737" y="901603"/>
              <a:ext cx="196329" cy="1897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9754" y="900654"/>
              <a:ext cx="206209" cy="1917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64776" y="901260"/>
              <a:ext cx="242849" cy="1904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28711" y="900654"/>
              <a:ext cx="194602" cy="1917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0171" y="901409"/>
              <a:ext cx="191363" cy="1902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78585" y="901382"/>
              <a:ext cx="198907" cy="1902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497192" y="900734"/>
              <a:ext cx="799465" cy="192405"/>
            </a:xfrm>
            <a:custGeom>
              <a:avLst/>
              <a:gdLst/>
              <a:ahLst/>
              <a:cxnLst/>
              <a:rect l="l" t="t" r="r" b="b"/>
              <a:pathLst>
                <a:path w="799465" h="192405">
                  <a:moveTo>
                    <a:pt x="50622" y="6616"/>
                  </a:moveTo>
                  <a:lnTo>
                    <a:pt x="44970" y="1155"/>
                  </a:lnTo>
                  <a:lnTo>
                    <a:pt x="6489" y="990"/>
                  </a:lnTo>
                  <a:lnTo>
                    <a:pt x="850" y="6400"/>
                  </a:lnTo>
                  <a:lnTo>
                    <a:pt x="800" y="13411"/>
                  </a:lnTo>
                  <a:lnTo>
                    <a:pt x="0" y="184950"/>
                  </a:lnTo>
                  <a:lnTo>
                    <a:pt x="5676" y="190398"/>
                  </a:lnTo>
                  <a:lnTo>
                    <a:pt x="44107" y="190614"/>
                  </a:lnTo>
                  <a:lnTo>
                    <a:pt x="49822" y="184937"/>
                  </a:lnTo>
                  <a:lnTo>
                    <a:pt x="50622" y="6616"/>
                  </a:lnTo>
                  <a:close/>
                </a:path>
                <a:path w="799465" h="192405">
                  <a:moveTo>
                    <a:pt x="286626" y="185508"/>
                  </a:moveTo>
                  <a:lnTo>
                    <a:pt x="258457" y="140182"/>
                  </a:lnTo>
                  <a:lnTo>
                    <a:pt x="228523" y="109512"/>
                  </a:lnTo>
                  <a:lnTo>
                    <a:pt x="247853" y="103886"/>
                  </a:lnTo>
                  <a:lnTo>
                    <a:pt x="263740" y="94488"/>
                  </a:lnTo>
                  <a:lnTo>
                    <a:pt x="271983" y="83883"/>
                  </a:lnTo>
                  <a:lnTo>
                    <a:pt x="274523" y="80619"/>
                  </a:lnTo>
                  <a:lnTo>
                    <a:pt x="273786" y="38201"/>
                  </a:lnTo>
                  <a:lnTo>
                    <a:pt x="237185" y="5397"/>
                  </a:lnTo>
                  <a:lnTo>
                    <a:pt x="228701" y="4089"/>
                  </a:lnTo>
                  <a:lnTo>
                    <a:pt x="228701" y="61328"/>
                  </a:lnTo>
                  <a:lnTo>
                    <a:pt x="225437" y="72148"/>
                  </a:lnTo>
                  <a:lnTo>
                    <a:pt x="217157" y="79121"/>
                  </a:lnTo>
                  <a:lnTo>
                    <a:pt x="206032" y="82829"/>
                  </a:lnTo>
                  <a:lnTo>
                    <a:pt x="194259" y="83883"/>
                  </a:lnTo>
                  <a:lnTo>
                    <a:pt x="137960" y="83616"/>
                  </a:lnTo>
                  <a:lnTo>
                    <a:pt x="138188" y="38201"/>
                  </a:lnTo>
                  <a:lnTo>
                    <a:pt x="194475" y="38442"/>
                  </a:lnTo>
                  <a:lnTo>
                    <a:pt x="206235" y="39598"/>
                  </a:lnTo>
                  <a:lnTo>
                    <a:pt x="217309" y="43408"/>
                  </a:lnTo>
                  <a:lnTo>
                    <a:pt x="225513" y="50444"/>
                  </a:lnTo>
                  <a:lnTo>
                    <a:pt x="228701" y="61328"/>
                  </a:lnTo>
                  <a:lnTo>
                    <a:pt x="228701" y="4089"/>
                  </a:lnTo>
                  <a:lnTo>
                    <a:pt x="209715" y="1143"/>
                  </a:lnTo>
                  <a:lnTo>
                    <a:pt x="93929" y="647"/>
                  </a:lnTo>
                  <a:lnTo>
                    <a:pt x="88480" y="6032"/>
                  </a:lnTo>
                  <a:lnTo>
                    <a:pt x="88468" y="17399"/>
                  </a:lnTo>
                  <a:lnTo>
                    <a:pt x="87757" y="177571"/>
                  </a:lnTo>
                  <a:lnTo>
                    <a:pt x="87757" y="184353"/>
                  </a:lnTo>
                  <a:lnTo>
                    <a:pt x="93345" y="190080"/>
                  </a:lnTo>
                  <a:lnTo>
                    <a:pt x="132054" y="190220"/>
                  </a:lnTo>
                  <a:lnTo>
                    <a:pt x="137490" y="184581"/>
                  </a:lnTo>
                  <a:lnTo>
                    <a:pt x="137566" y="177571"/>
                  </a:lnTo>
                  <a:lnTo>
                    <a:pt x="137756" y="120954"/>
                  </a:lnTo>
                  <a:lnTo>
                    <a:pt x="170040" y="121145"/>
                  </a:lnTo>
                  <a:lnTo>
                    <a:pt x="203504" y="142951"/>
                  </a:lnTo>
                  <a:lnTo>
                    <a:pt x="225831" y="178257"/>
                  </a:lnTo>
                  <a:lnTo>
                    <a:pt x="230073" y="185356"/>
                  </a:lnTo>
                  <a:lnTo>
                    <a:pt x="239255" y="190665"/>
                  </a:lnTo>
                  <a:lnTo>
                    <a:pt x="246037" y="190766"/>
                  </a:lnTo>
                  <a:lnTo>
                    <a:pt x="277647" y="190906"/>
                  </a:lnTo>
                  <a:lnTo>
                    <a:pt x="284721" y="190906"/>
                  </a:lnTo>
                  <a:lnTo>
                    <a:pt x="286626" y="185508"/>
                  </a:lnTo>
                  <a:close/>
                </a:path>
                <a:path w="799465" h="192405">
                  <a:moveTo>
                    <a:pt x="537654" y="186601"/>
                  </a:moveTo>
                  <a:lnTo>
                    <a:pt x="521169" y="145211"/>
                  </a:lnTo>
                  <a:lnTo>
                    <a:pt x="506120" y="107454"/>
                  </a:lnTo>
                  <a:lnTo>
                    <a:pt x="478282" y="37617"/>
                  </a:lnTo>
                  <a:lnTo>
                    <a:pt x="468477" y="13030"/>
                  </a:lnTo>
                  <a:lnTo>
                    <a:pt x="466991" y="9232"/>
                  </a:lnTo>
                  <a:lnTo>
                    <a:pt x="464019" y="6032"/>
                  </a:lnTo>
                  <a:lnTo>
                    <a:pt x="460641" y="3733"/>
                  </a:lnTo>
                  <a:lnTo>
                    <a:pt x="458482" y="1447"/>
                  </a:lnTo>
                  <a:lnTo>
                    <a:pt x="456285" y="393"/>
                  </a:lnTo>
                  <a:lnTo>
                    <a:pt x="456285" y="107454"/>
                  </a:lnTo>
                  <a:lnTo>
                    <a:pt x="385089" y="107454"/>
                  </a:lnTo>
                  <a:lnTo>
                    <a:pt x="412788" y="37617"/>
                  </a:lnTo>
                  <a:lnTo>
                    <a:pt x="428459" y="37617"/>
                  </a:lnTo>
                  <a:lnTo>
                    <a:pt x="456285" y="107454"/>
                  </a:lnTo>
                  <a:lnTo>
                    <a:pt x="456285" y="393"/>
                  </a:lnTo>
                  <a:lnTo>
                    <a:pt x="455752" y="127"/>
                  </a:lnTo>
                  <a:lnTo>
                    <a:pt x="451789" y="127"/>
                  </a:lnTo>
                  <a:lnTo>
                    <a:pt x="451789" y="0"/>
                  </a:lnTo>
                  <a:lnTo>
                    <a:pt x="389940" y="0"/>
                  </a:lnTo>
                  <a:lnTo>
                    <a:pt x="389851" y="127"/>
                  </a:lnTo>
                  <a:lnTo>
                    <a:pt x="386905" y="127"/>
                  </a:lnTo>
                  <a:lnTo>
                    <a:pt x="384721" y="1028"/>
                  </a:lnTo>
                  <a:lnTo>
                    <a:pt x="382854" y="2349"/>
                  </a:lnTo>
                  <a:lnTo>
                    <a:pt x="378333" y="4546"/>
                  </a:lnTo>
                  <a:lnTo>
                    <a:pt x="374243" y="8293"/>
                  </a:lnTo>
                  <a:lnTo>
                    <a:pt x="372427" y="13030"/>
                  </a:lnTo>
                  <a:lnTo>
                    <a:pt x="305917" y="179781"/>
                  </a:lnTo>
                  <a:lnTo>
                    <a:pt x="303174" y="186601"/>
                  </a:lnTo>
                  <a:lnTo>
                    <a:pt x="306654" y="192138"/>
                  </a:lnTo>
                  <a:lnTo>
                    <a:pt x="338035" y="192265"/>
                  </a:lnTo>
                  <a:lnTo>
                    <a:pt x="339839" y="192265"/>
                  </a:lnTo>
                  <a:lnTo>
                    <a:pt x="341820" y="191871"/>
                  </a:lnTo>
                  <a:lnTo>
                    <a:pt x="343611" y="191147"/>
                  </a:lnTo>
                  <a:lnTo>
                    <a:pt x="349872" y="190093"/>
                  </a:lnTo>
                  <a:lnTo>
                    <a:pt x="355396" y="185293"/>
                  </a:lnTo>
                  <a:lnTo>
                    <a:pt x="356806" y="178917"/>
                  </a:lnTo>
                  <a:lnTo>
                    <a:pt x="370128" y="145211"/>
                  </a:lnTo>
                  <a:lnTo>
                    <a:pt x="471373" y="145211"/>
                  </a:lnTo>
                  <a:lnTo>
                    <a:pt x="485902" y="181622"/>
                  </a:lnTo>
                  <a:lnTo>
                    <a:pt x="487108" y="183451"/>
                  </a:lnTo>
                  <a:lnTo>
                    <a:pt x="488518" y="185026"/>
                  </a:lnTo>
                  <a:lnTo>
                    <a:pt x="490715" y="187871"/>
                  </a:lnTo>
                  <a:lnTo>
                    <a:pt x="493598" y="190398"/>
                  </a:lnTo>
                  <a:lnTo>
                    <a:pt x="497459" y="191236"/>
                  </a:lnTo>
                  <a:lnTo>
                    <a:pt x="499211" y="191909"/>
                  </a:lnTo>
                  <a:lnTo>
                    <a:pt x="501091" y="192265"/>
                  </a:lnTo>
                  <a:lnTo>
                    <a:pt x="534162" y="192138"/>
                  </a:lnTo>
                  <a:lnTo>
                    <a:pt x="537654" y="186601"/>
                  </a:lnTo>
                  <a:close/>
                </a:path>
                <a:path w="799465" h="192405">
                  <a:moveTo>
                    <a:pt x="798957" y="7302"/>
                  </a:moveTo>
                  <a:lnTo>
                    <a:pt x="793559" y="1587"/>
                  </a:lnTo>
                  <a:lnTo>
                    <a:pt x="725881" y="1308"/>
                  </a:lnTo>
                  <a:lnTo>
                    <a:pt x="719099" y="6946"/>
                  </a:lnTo>
                  <a:lnTo>
                    <a:pt x="716889" y="13703"/>
                  </a:lnTo>
                  <a:lnTo>
                    <a:pt x="677405" y="126390"/>
                  </a:lnTo>
                  <a:lnTo>
                    <a:pt x="636765" y="6565"/>
                  </a:lnTo>
                  <a:lnTo>
                    <a:pt x="630059" y="800"/>
                  </a:lnTo>
                  <a:lnTo>
                    <a:pt x="562432" y="571"/>
                  </a:lnTo>
                  <a:lnTo>
                    <a:pt x="556996" y="6210"/>
                  </a:lnTo>
                  <a:lnTo>
                    <a:pt x="556183" y="184289"/>
                  </a:lnTo>
                  <a:lnTo>
                    <a:pt x="561581" y="190017"/>
                  </a:lnTo>
                  <a:lnTo>
                    <a:pt x="599503" y="190169"/>
                  </a:lnTo>
                  <a:lnTo>
                    <a:pt x="604888" y="184492"/>
                  </a:lnTo>
                  <a:lnTo>
                    <a:pt x="605536" y="48412"/>
                  </a:lnTo>
                  <a:lnTo>
                    <a:pt x="651421" y="178511"/>
                  </a:lnTo>
                  <a:lnTo>
                    <a:pt x="653897" y="185000"/>
                  </a:lnTo>
                  <a:lnTo>
                    <a:pt x="660895" y="190474"/>
                  </a:lnTo>
                  <a:lnTo>
                    <a:pt x="667702" y="190474"/>
                  </a:lnTo>
                  <a:lnTo>
                    <a:pt x="693381" y="190576"/>
                  </a:lnTo>
                  <a:lnTo>
                    <a:pt x="700430" y="185216"/>
                  </a:lnTo>
                  <a:lnTo>
                    <a:pt x="702957" y="178752"/>
                  </a:lnTo>
                  <a:lnTo>
                    <a:pt x="750062" y="49034"/>
                  </a:lnTo>
                  <a:lnTo>
                    <a:pt x="749439" y="185115"/>
                  </a:lnTo>
                  <a:lnTo>
                    <a:pt x="754799" y="190868"/>
                  </a:lnTo>
                  <a:lnTo>
                    <a:pt x="792695" y="191008"/>
                  </a:lnTo>
                  <a:lnTo>
                    <a:pt x="798169" y="185369"/>
                  </a:lnTo>
                  <a:lnTo>
                    <a:pt x="798957" y="7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307185" y="1233562"/>
            <a:ext cx="753110" cy="177165"/>
            <a:chOff x="12307185" y="1233562"/>
            <a:chExt cx="753110" cy="17716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07185" y="1233562"/>
              <a:ext cx="128689" cy="1395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60015" y="1234686"/>
              <a:ext cx="367786" cy="1384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53007" y="1270921"/>
              <a:ext cx="89535" cy="1022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62051" y="1270921"/>
              <a:ext cx="97936" cy="13947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23890" y="1233558"/>
            <a:ext cx="858785" cy="13957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4591" y="7534436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448" rIns="0" bIns="0" rtlCol="0">
            <a:spAutoFit/>
          </a:bodyPr>
          <a:lstStyle/>
          <a:p>
            <a:pPr marL="464184">
              <a:lnSpc>
                <a:spcPct val="100000"/>
              </a:lnSpc>
              <a:spcBef>
                <a:spcPts val="130"/>
              </a:spcBef>
            </a:pPr>
            <a:r>
              <a:rPr spc="185" dirty="0"/>
              <a:t>INDEX</a:t>
            </a:r>
          </a:p>
        </p:txBody>
      </p:sp>
      <p:sp>
        <p:nvSpPr>
          <p:cNvPr id="21" name="object 21"/>
          <p:cNvSpPr/>
          <p:nvPr/>
        </p:nvSpPr>
        <p:spPr>
          <a:xfrm>
            <a:off x="0" y="1611195"/>
            <a:ext cx="14616430" cy="38100"/>
          </a:xfrm>
          <a:custGeom>
            <a:avLst/>
            <a:gdLst/>
            <a:ahLst/>
            <a:cxnLst/>
            <a:rect l="l" t="t" r="r" b="b"/>
            <a:pathLst>
              <a:path w="14616430" h="38100">
                <a:moveTo>
                  <a:pt x="14615805" y="0"/>
                </a:moveTo>
                <a:lnTo>
                  <a:pt x="0" y="0"/>
                </a:lnTo>
                <a:lnTo>
                  <a:pt x="0" y="38100"/>
                </a:lnTo>
                <a:lnTo>
                  <a:pt x="14615805" y="38100"/>
                </a:lnTo>
                <a:lnTo>
                  <a:pt x="146158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8773" y="1805510"/>
            <a:ext cx="6934200" cy="485658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620260">
              <a:lnSpc>
                <a:spcPct val="126000"/>
              </a:lnSpc>
              <a:spcBef>
                <a:spcPts val="90"/>
              </a:spcBef>
            </a:pPr>
            <a:r>
              <a:rPr sz="2800" b="1" spc="1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8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Arial"/>
                <a:cs typeface="Arial"/>
              </a:rPr>
              <a:t>Vision </a:t>
            </a:r>
            <a:r>
              <a:rPr sz="2800" b="1" spc="140" dirty="0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endParaRPr lang="en-IN" sz="2800" b="1" spc="14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4620260">
              <a:lnSpc>
                <a:spcPct val="126000"/>
              </a:lnSpc>
              <a:spcBef>
                <a:spcPts val="90"/>
              </a:spcBef>
            </a:pPr>
            <a:r>
              <a:rPr lang="en-IN" sz="2800" b="1" spc="140" dirty="0">
                <a:solidFill>
                  <a:srgbClr val="FFFFFF"/>
                </a:solidFill>
                <a:latin typeface="Arial"/>
                <a:cs typeface="Arial"/>
              </a:rPr>
              <a:t>Legacy</a:t>
            </a:r>
          </a:p>
          <a:p>
            <a:pPr marL="12700" marR="2350135">
              <a:lnSpc>
                <a:spcPct val="126000"/>
              </a:lnSpc>
            </a:pPr>
            <a:r>
              <a:rPr lang="en-IN" sz="2800" b="1" spc="175" dirty="0">
                <a:solidFill>
                  <a:schemeClr val="bg1"/>
                </a:solidFill>
                <a:latin typeface="Arial"/>
                <a:cs typeface="Arial"/>
              </a:rPr>
              <a:t>Leadership</a:t>
            </a:r>
          </a:p>
          <a:p>
            <a:pPr marL="12700" marR="2350135">
              <a:lnSpc>
                <a:spcPct val="126000"/>
              </a:lnSpc>
            </a:pP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Changing</a:t>
            </a:r>
            <a:r>
              <a:rPr sz="28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65" dirty="0">
                <a:solidFill>
                  <a:srgbClr val="FFFFFF"/>
                </a:solidFill>
                <a:latin typeface="Arial"/>
                <a:cs typeface="Arial"/>
              </a:rPr>
              <a:t>Landscape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280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Financials </a:t>
            </a:r>
            <a:endParaRPr lang="en-IN" sz="28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2350135">
              <a:lnSpc>
                <a:spcPct val="126000"/>
              </a:lnSpc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ESG</a:t>
            </a: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26000"/>
              </a:lnSpc>
            </a:pPr>
            <a:r>
              <a:rPr sz="2800" b="1" spc="140" dirty="0">
                <a:solidFill>
                  <a:srgbClr val="FFFFFF"/>
                </a:solidFill>
                <a:latin typeface="Arial"/>
                <a:cs typeface="Arial"/>
              </a:rPr>
              <a:t>Corporate</a:t>
            </a:r>
            <a:r>
              <a:rPr sz="28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28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55" dirty="0">
                <a:solidFill>
                  <a:srgbClr val="FFFFFF"/>
                </a:solidFill>
                <a:latin typeface="Arial"/>
                <a:cs typeface="Arial"/>
              </a:rPr>
              <a:t>Responsibility </a:t>
            </a:r>
            <a:r>
              <a:rPr sz="2800" b="1" spc="100" dirty="0">
                <a:solidFill>
                  <a:srgbClr val="FFFFFF"/>
                </a:solidFill>
                <a:latin typeface="Arial"/>
                <a:cs typeface="Arial"/>
              </a:rPr>
              <a:t>Awards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FFFFFF"/>
                </a:solidFill>
                <a:latin typeface="Arial"/>
                <a:cs typeface="Arial"/>
              </a:rPr>
              <a:t>Accolades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SHRIRAM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spc="-20" dirty="0">
                <a:solidFill>
                  <a:srgbClr val="58595B"/>
                </a:solidFill>
              </a:rPr>
              <a:t>LTD.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3030200" y="1676372"/>
            <a:ext cx="560705" cy="515397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800" b="1" spc="15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800" b="1" spc="38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en-IN" sz="2800" b="1" spc="15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800" b="1" spc="15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800" b="1" spc="19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lang="en-IN" sz="2800" b="1" spc="-2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IN" sz="2800" b="1" spc="-2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IN" sz="2800" b="1" spc="-2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800" b="1" spc="18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en-IN" sz="2800" b="1" spc="18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27881497-7477-4777-87BE-5BCB3166DD3C}"/>
              </a:ext>
            </a:extLst>
          </p:cNvPr>
          <p:cNvSpPr txBox="1">
            <a:spLocks/>
          </p:cNvSpPr>
          <p:nvPr/>
        </p:nvSpPr>
        <p:spPr>
          <a:xfrm>
            <a:off x="13925055" y="7712100"/>
            <a:ext cx="317094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2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779769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947" y="484670"/>
                </a:lnTo>
                <a:lnTo>
                  <a:pt x="160769" y="484670"/>
                </a:lnTo>
                <a:lnTo>
                  <a:pt x="155422" y="481063"/>
                </a:lnTo>
                <a:lnTo>
                  <a:pt x="49949" y="374675"/>
                </a:lnTo>
                <a:lnTo>
                  <a:pt x="156070" y="269519"/>
                </a:lnTo>
                <a:lnTo>
                  <a:pt x="161594" y="265849"/>
                </a:lnTo>
                <a:lnTo>
                  <a:pt x="161340" y="265849"/>
                </a:lnTo>
                <a:lnTo>
                  <a:pt x="167970" y="264604"/>
                </a:lnTo>
                <a:lnTo>
                  <a:pt x="174205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10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48" y="217563"/>
                </a:lnTo>
                <a:lnTo>
                  <a:pt x="158813" y="219341"/>
                </a:lnTo>
                <a:lnTo>
                  <a:pt x="159118" y="219341"/>
                </a:lnTo>
                <a:lnTo>
                  <a:pt x="151409" y="224434"/>
                </a:lnTo>
                <a:lnTo>
                  <a:pt x="0" y="374497"/>
                </a:lnTo>
                <a:lnTo>
                  <a:pt x="150177" y="526021"/>
                </a:lnTo>
                <a:lnTo>
                  <a:pt x="157937" y="531164"/>
                </a:lnTo>
                <a:lnTo>
                  <a:pt x="158140" y="531164"/>
                </a:lnTo>
                <a:lnTo>
                  <a:pt x="166763" y="532866"/>
                </a:lnTo>
                <a:lnTo>
                  <a:pt x="175679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16" y="496798"/>
                </a:moveTo>
                <a:lnTo>
                  <a:pt x="433971" y="468287"/>
                </a:lnTo>
                <a:lnTo>
                  <a:pt x="295452" y="467677"/>
                </a:lnTo>
                <a:lnTo>
                  <a:pt x="266915" y="495973"/>
                </a:lnTo>
                <a:lnTo>
                  <a:pt x="462216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44" y="118046"/>
                </a:lnTo>
                <a:lnTo>
                  <a:pt x="483844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65455" y="303517"/>
                </a:lnTo>
                <a:lnTo>
                  <a:pt x="253288" y="190322"/>
                </a:lnTo>
                <a:lnTo>
                  <a:pt x="249428" y="184454"/>
                </a:lnTo>
                <a:lnTo>
                  <a:pt x="248170" y="177787"/>
                </a:lnTo>
                <a:lnTo>
                  <a:pt x="249491" y="171119"/>
                </a:lnTo>
                <a:lnTo>
                  <a:pt x="253390" y="165277"/>
                </a:lnTo>
                <a:lnTo>
                  <a:pt x="366623" y="53174"/>
                </a:lnTo>
                <a:lnTo>
                  <a:pt x="478764" y="166306"/>
                </a:lnTo>
                <a:lnTo>
                  <a:pt x="482587" y="172161"/>
                </a:lnTo>
                <a:lnTo>
                  <a:pt x="483844" y="178828"/>
                </a:lnTo>
                <a:lnTo>
                  <a:pt x="483844" y="118046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65175" y="356679"/>
                </a:lnTo>
                <a:lnTo>
                  <a:pt x="418858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55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425" y="486460"/>
                </a:lnTo>
                <a:lnTo>
                  <a:pt x="556171" y="486460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434" y="271259"/>
                </a:lnTo>
                <a:lnTo>
                  <a:pt x="556958" y="267589"/>
                </a:lnTo>
                <a:lnTo>
                  <a:pt x="556755" y="267589"/>
                </a:lnTo>
                <a:lnTo>
                  <a:pt x="563283" y="266344"/>
                </a:lnTo>
                <a:lnTo>
                  <a:pt x="569531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55"/>
                </a:lnTo>
                <a:lnTo>
                  <a:pt x="619874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499" y="219354"/>
                </a:lnTo>
                <a:lnTo>
                  <a:pt x="554050" y="221132"/>
                </a:lnTo>
                <a:lnTo>
                  <a:pt x="554431" y="221132"/>
                </a:lnTo>
                <a:lnTo>
                  <a:pt x="546684" y="226187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313" y="532955"/>
                </a:lnTo>
                <a:lnTo>
                  <a:pt x="553605" y="532955"/>
                </a:lnTo>
                <a:lnTo>
                  <a:pt x="562114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1993737" y="900654"/>
            <a:ext cx="714375" cy="191770"/>
            <a:chOff x="11993737" y="900654"/>
            <a:chExt cx="714375" cy="1917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93737" y="901603"/>
              <a:ext cx="196329" cy="1897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19754" y="900654"/>
              <a:ext cx="206209" cy="1917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64776" y="901260"/>
              <a:ext cx="242849" cy="19047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828712" y="900654"/>
            <a:ext cx="955675" cy="191770"/>
            <a:chOff x="12828712" y="900654"/>
            <a:chExt cx="955675" cy="19177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28712" y="900654"/>
              <a:ext cx="194602" cy="1917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0172" y="901409"/>
              <a:ext cx="191363" cy="1902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78585" y="901433"/>
              <a:ext cx="198907" cy="1902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497192" y="901382"/>
              <a:ext cx="287020" cy="190500"/>
            </a:xfrm>
            <a:custGeom>
              <a:avLst/>
              <a:gdLst/>
              <a:ahLst/>
              <a:cxnLst/>
              <a:rect l="l" t="t" r="r" b="b"/>
              <a:pathLst>
                <a:path w="287019" h="190500">
                  <a:moveTo>
                    <a:pt x="50622" y="5969"/>
                  </a:moveTo>
                  <a:lnTo>
                    <a:pt x="44970" y="508"/>
                  </a:lnTo>
                  <a:lnTo>
                    <a:pt x="6489" y="342"/>
                  </a:lnTo>
                  <a:lnTo>
                    <a:pt x="850" y="5753"/>
                  </a:lnTo>
                  <a:lnTo>
                    <a:pt x="800" y="12763"/>
                  </a:lnTo>
                  <a:lnTo>
                    <a:pt x="0" y="184302"/>
                  </a:lnTo>
                  <a:lnTo>
                    <a:pt x="5676" y="189750"/>
                  </a:lnTo>
                  <a:lnTo>
                    <a:pt x="44107" y="189966"/>
                  </a:lnTo>
                  <a:lnTo>
                    <a:pt x="49822" y="184289"/>
                  </a:lnTo>
                  <a:lnTo>
                    <a:pt x="50622" y="5969"/>
                  </a:lnTo>
                  <a:close/>
                </a:path>
                <a:path w="287019" h="190500">
                  <a:moveTo>
                    <a:pt x="286626" y="184861"/>
                  </a:moveTo>
                  <a:lnTo>
                    <a:pt x="258457" y="139534"/>
                  </a:lnTo>
                  <a:lnTo>
                    <a:pt x="228523" y="108864"/>
                  </a:lnTo>
                  <a:lnTo>
                    <a:pt x="247853" y="103238"/>
                  </a:lnTo>
                  <a:lnTo>
                    <a:pt x="263740" y="93840"/>
                  </a:lnTo>
                  <a:lnTo>
                    <a:pt x="271983" y="83235"/>
                  </a:lnTo>
                  <a:lnTo>
                    <a:pt x="274523" y="79971"/>
                  </a:lnTo>
                  <a:lnTo>
                    <a:pt x="278549" y="60909"/>
                  </a:lnTo>
                  <a:lnTo>
                    <a:pt x="273837" y="37795"/>
                  </a:lnTo>
                  <a:lnTo>
                    <a:pt x="273786" y="37553"/>
                  </a:lnTo>
                  <a:lnTo>
                    <a:pt x="273405" y="35725"/>
                  </a:lnTo>
                  <a:lnTo>
                    <a:pt x="259016" y="16751"/>
                  </a:lnTo>
                  <a:lnTo>
                    <a:pt x="237185" y="4749"/>
                  </a:lnTo>
                  <a:lnTo>
                    <a:pt x="228701" y="3441"/>
                  </a:lnTo>
                  <a:lnTo>
                    <a:pt x="228701" y="60680"/>
                  </a:lnTo>
                  <a:lnTo>
                    <a:pt x="225437" y="71501"/>
                  </a:lnTo>
                  <a:lnTo>
                    <a:pt x="217157" y="78473"/>
                  </a:lnTo>
                  <a:lnTo>
                    <a:pt x="206032" y="82181"/>
                  </a:lnTo>
                  <a:lnTo>
                    <a:pt x="194259" y="83235"/>
                  </a:lnTo>
                  <a:lnTo>
                    <a:pt x="137960" y="82969"/>
                  </a:lnTo>
                  <a:lnTo>
                    <a:pt x="138074" y="60680"/>
                  </a:lnTo>
                  <a:lnTo>
                    <a:pt x="138188" y="37553"/>
                  </a:lnTo>
                  <a:lnTo>
                    <a:pt x="194475" y="37795"/>
                  </a:lnTo>
                  <a:lnTo>
                    <a:pt x="228701" y="60680"/>
                  </a:lnTo>
                  <a:lnTo>
                    <a:pt x="228701" y="3441"/>
                  </a:lnTo>
                  <a:lnTo>
                    <a:pt x="209715" y="495"/>
                  </a:lnTo>
                  <a:lnTo>
                    <a:pt x="93929" y="0"/>
                  </a:lnTo>
                  <a:lnTo>
                    <a:pt x="88480" y="5384"/>
                  </a:lnTo>
                  <a:lnTo>
                    <a:pt x="88468" y="16751"/>
                  </a:lnTo>
                  <a:lnTo>
                    <a:pt x="87757" y="176923"/>
                  </a:lnTo>
                  <a:lnTo>
                    <a:pt x="87757" y="183705"/>
                  </a:lnTo>
                  <a:lnTo>
                    <a:pt x="93484" y="189572"/>
                  </a:lnTo>
                  <a:lnTo>
                    <a:pt x="132054" y="189572"/>
                  </a:lnTo>
                  <a:lnTo>
                    <a:pt x="137490" y="183934"/>
                  </a:lnTo>
                  <a:lnTo>
                    <a:pt x="137566" y="176923"/>
                  </a:lnTo>
                  <a:lnTo>
                    <a:pt x="137693" y="139534"/>
                  </a:lnTo>
                  <a:lnTo>
                    <a:pt x="137756" y="120307"/>
                  </a:lnTo>
                  <a:lnTo>
                    <a:pt x="170040" y="120497"/>
                  </a:lnTo>
                  <a:lnTo>
                    <a:pt x="203504" y="142303"/>
                  </a:lnTo>
                  <a:lnTo>
                    <a:pt x="225831" y="177609"/>
                  </a:lnTo>
                  <a:lnTo>
                    <a:pt x="230073" y="184708"/>
                  </a:lnTo>
                  <a:lnTo>
                    <a:pt x="239433" y="190119"/>
                  </a:lnTo>
                  <a:lnTo>
                    <a:pt x="277647" y="190258"/>
                  </a:lnTo>
                  <a:lnTo>
                    <a:pt x="284721" y="190258"/>
                  </a:lnTo>
                  <a:lnTo>
                    <a:pt x="286626" y="1848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3800366" y="900861"/>
            <a:ext cx="495934" cy="192405"/>
          </a:xfrm>
          <a:custGeom>
            <a:avLst/>
            <a:gdLst/>
            <a:ahLst/>
            <a:cxnLst/>
            <a:rect l="l" t="t" r="r" b="b"/>
            <a:pathLst>
              <a:path w="495934" h="192405">
                <a:moveTo>
                  <a:pt x="234480" y="186474"/>
                </a:moveTo>
                <a:lnTo>
                  <a:pt x="217995" y="145084"/>
                </a:lnTo>
                <a:lnTo>
                  <a:pt x="202946" y="107327"/>
                </a:lnTo>
                <a:lnTo>
                  <a:pt x="175107" y="37490"/>
                </a:lnTo>
                <a:lnTo>
                  <a:pt x="165303" y="12903"/>
                </a:lnTo>
                <a:lnTo>
                  <a:pt x="163817" y="9105"/>
                </a:lnTo>
                <a:lnTo>
                  <a:pt x="160845" y="5905"/>
                </a:lnTo>
                <a:lnTo>
                  <a:pt x="157467" y="3606"/>
                </a:lnTo>
                <a:lnTo>
                  <a:pt x="155308" y="1320"/>
                </a:lnTo>
                <a:lnTo>
                  <a:pt x="153111" y="266"/>
                </a:lnTo>
                <a:lnTo>
                  <a:pt x="153111" y="107327"/>
                </a:lnTo>
                <a:lnTo>
                  <a:pt x="81915" y="107327"/>
                </a:lnTo>
                <a:lnTo>
                  <a:pt x="109613" y="37490"/>
                </a:lnTo>
                <a:lnTo>
                  <a:pt x="125285" y="37490"/>
                </a:lnTo>
                <a:lnTo>
                  <a:pt x="153111" y="107327"/>
                </a:lnTo>
                <a:lnTo>
                  <a:pt x="153111" y="266"/>
                </a:lnTo>
                <a:lnTo>
                  <a:pt x="152577" y="0"/>
                </a:lnTo>
                <a:lnTo>
                  <a:pt x="83731" y="0"/>
                </a:lnTo>
                <a:lnTo>
                  <a:pt x="81546" y="901"/>
                </a:lnTo>
                <a:lnTo>
                  <a:pt x="79679" y="2222"/>
                </a:lnTo>
                <a:lnTo>
                  <a:pt x="75158" y="4419"/>
                </a:lnTo>
                <a:lnTo>
                  <a:pt x="71069" y="8166"/>
                </a:lnTo>
                <a:lnTo>
                  <a:pt x="69253" y="12903"/>
                </a:lnTo>
                <a:lnTo>
                  <a:pt x="2743" y="179654"/>
                </a:lnTo>
                <a:lnTo>
                  <a:pt x="0" y="186474"/>
                </a:lnTo>
                <a:lnTo>
                  <a:pt x="3556" y="192138"/>
                </a:lnTo>
                <a:lnTo>
                  <a:pt x="36664" y="192138"/>
                </a:lnTo>
                <a:lnTo>
                  <a:pt x="38455" y="191782"/>
                </a:lnTo>
                <a:lnTo>
                  <a:pt x="40220" y="191109"/>
                </a:lnTo>
                <a:lnTo>
                  <a:pt x="39916" y="191109"/>
                </a:lnTo>
                <a:lnTo>
                  <a:pt x="46697" y="189966"/>
                </a:lnTo>
                <a:lnTo>
                  <a:pt x="52222" y="185166"/>
                </a:lnTo>
                <a:lnTo>
                  <a:pt x="53632" y="178790"/>
                </a:lnTo>
                <a:lnTo>
                  <a:pt x="66954" y="145084"/>
                </a:lnTo>
                <a:lnTo>
                  <a:pt x="168198" y="145084"/>
                </a:lnTo>
                <a:lnTo>
                  <a:pt x="182727" y="181495"/>
                </a:lnTo>
                <a:lnTo>
                  <a:pt x="183934" y="183324"/>
                </a:lnTo>
                <a:lnTo>
                  <a:pt x="185343" y="184899"/>
                </a:lnTo>
                <a:lnTo>
                  <a:pt x="187540" y="187744"/>
                </a:lnTo>
                <a:lnTo>
                  <a:pt x="190423" y="190271"/>
                </a:lnTo>
                <a:lnTo>
                  <a:pt x="194284" y="191109"/>
                </a:lnTo>
                <a:lnTo>
                  <a:pt x="196037" y="191782"/>
                </a:lnTo>
                <a:lnTo>
                  <a:pt x="197916" y="192138"/>
                </a:lnTo>
                <a:lnTo>
                  <a:pt x="230911" y="192138"/>
                </a:lnTo>
                <a:lnTo>
                  <a:pt x="234480" y="186474"/>
                </a:lnTo>
                <a:close/>
              </a:path>
              <a:path w="495934" h="192405">
                <a:moveTo>
                  <a:pt x="495782" y="7175"/>
                </a:moveTo>
                <a:lnTo>
                  <a:pt x="490385" y="1460"/>
                </a:lnTo>
                <a:lnTo>
                  <a:pt x="422706" y="1181"/>
                </a:lnTo>
                <a:lnTo>
                  <a:pt x="415925" y="6819"/>
                </a:lnTo>
                <a:lnTo>
                  <a:pt x="413715" y="13576"/>
                </a:lnTo>
                <a:lnTo>
                  <a:pt x="374230" y="126263"/>
                </a:lnTo>
                <a:lnTo>
                  <a:pt x="333590" y="6438"/>
                </a:lnTo>
                <a:lnTo>
                  <a:pt x="326885" y="673"/>
                </a:lnTo>
                <a:lnTo>
                  <a:pt x="259257" y="444"/>
                </a:lnTo>
                <a:lnTo>
                  <a:pt x="253822" y="6083"/>
                </a:lnTo>
                <a:lnTo>
                  <a:pt x="253009" y="184162"/>
                </a:lnTo>
                <a:lnTo>
                  <a:pt x="258406" y="189890"/>
                </a:lnTo>
                <a:lnTo>
                  <a:pt x="296329" y="190042"/>
                </a:lnTo>
                <a:lnTo>
                  <a:pt x="301713" y="184365"/>
                </a:lnTo>
                <a:lnTo>
                  <a:pt x="302361" y="48285"/>
                </a:lnTo>
                <a:lnTo>
                  <a:pt x="348246" y="178384"/>
                </a:lnTo>
                <a:lnTo>
                  <a:pt x="350723" y="184873"/>
                </a:lnTo>
                <a:lnTo>
                  <a:pt x="357720" y="190347"/>
                </a:lnTo>
                <a:lnTo>
                  <a:pt x="364528" y="190347"/>
                </a:lnTo>
                <a:lnTo>
                  <a:pt x="390207" y="190449"/>
                </a:lnTo>
                <a:lnTo>
                  <a:pt x="397256" y="185089"/>
                </a:lnTo>
                <a:lnTo>
                  <a:pt x="399783" y="178625"/>
                </a:lnTo>
                <a:lnTo>
                  <a:pt x="446887" y="48907"/>
                </a:lnTo>
                <a:lnTo>
                  <a:pt x="446265" y="184988"/>
                </a:lnTo>
                <a:lnTo>
                  <a:pt x="451624" y="190741"/>
                </a:lnTo>
                <a:lnTo>
                  <a:pt x="489521" y="190881"/>
                </a:lnTo>
                <a:lnTo>
                  <a:pt x="494995" y="185242"/>
                </a:lnTo>
                <a:lnTo>
                  <a:pt x="495782" y="71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07185" y="1233562"/>
            <a:ext cx="752802" cy="17683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23890" y="1233558"/>
            <a:ext cx="858785" cy="139574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4579" y="7521511"/>
            <a:ext cx="14601825" cy="12700"/>
          </a:xfrm>
          <a:custGeom>
            <a:avLst/>
            <a:gdLst/>
            <a:ahLst/>
            <a:cxnLst/>
            <a:rect l="l" t="t" r="r" b="b"/>
            <a:pathLst>
              <a:path w="14601825" h="12700">
                <a:moveTo>
                  <a:pt x="14601216" y="0"/>
                </a:moveTo>
                <a:lnTo>
                  <a:pt x="0" y="0"/>
                </a:lnTo>
                <a:lnTo>
                  <a:pt x="0" y="12700"/>
                </a:lnTo>
                <a:lnTo>
                  <a:pt x="14601216" y="12700"/>
                </a:lnTo>
                <a:lnTo>
                  <a:pt x="14601216" y="0"/>
                </a:lnTo>
                <a:close/>
              </a:path>
            </a:pathLst>
          </a:custGeom>
          <a:solidFill>
            <a:srgbClr val="60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 descr="$PPTXTitle"/>
          <p:cNvSpPr txBox="1">
            <a:spLocks noGrp="1"/>
          </p:cNvSpPr>
          <p:nvPr>
            <p:ph type="title"/>
          </p:nvPr>
        </p:nvSpPr>
        <p:spPr>
          <a:xfrm>
            <a:off x="421866" y="349210"/>
            <a:ext cx="6690359" cy="4273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90" dirty="0"/>
              <a:t>CORPORATE</a:t>
            </a:r>
            <a:r>
              <a:rPr spc="85" dirty="0"/>
              <a:t> </a:t>
            </a:r>
            <a:r>
              <a:rPr spc="95" dirty="0"/>
              <a:t>SOCIAL</a:t>
            </a:r>
            <a:r>
              <a:rPr spc="85" dirty="0"/>
              <a:t> </a:t>
            </a:r>
            <a:r>
              <a:rPr spc="65" dirty="0"/>
              <a:t>RESPONSIBILITY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981040" y="859133"/>
            <a:ext cx="2327910" cy="3359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314575" algn="l"/>
              </a:tabLst>
            </a:pPr>
            <a:r>
              <a:rPr sz="20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	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1866" y="859133"/>
            <a:ext cx="10259060" cy="642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60" dirty="0">
                <a:solidFill>
                  <a:srgbClr val="FFFFFF"/>
                </a:solidFill>
                <a:latin typeface="Arial"/>
                <a:cs typeface="Arial"/>
              </a:rPr>
              <a:t>KHUSHALI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5" dirty="0">
                <a:solidFill>
                  <a:srgbClr val="FFFFFF"/>
                </a:solidFill>
                <a:latin typeface="Arial"/>
                <a:cs typeface="Arial"/>
              </a:rPr>
              <a:t>(MEANS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“PROSPERITY”) PROGRAM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00" dirty="0">
                <a:solidFill>
                  <a:srgbClr val="FFFFFF"/>
                </a:solidFill>
                <a:latin typeface="Arial"/>
                <a:cs typeface="Arial"/>
              </a:rPr>
              <a:t>DRIVEN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85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20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16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0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PILLARS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(AN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INTEGRATED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sz="20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Verdana"/>
                <a:cs typeface="Verdana"/>
              </a:rPr>
              <a:t>MODEL)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9600" y="2885871"/>
            <a:ext cx="2566035" cy="4320540"/>
            <a:chOff x="459600" y="2885871"/>
            <a:chExt cx="2566035" cy="4320540"/>
          </a:xfrm>
        </p:grpSpPr>
        <p:sp>
          <p:nvSpPr>
            <p:cNvPr id="21" name="object 21"/>
            <p:cNvSpPr/>
            <p:nvPr/>
          </p:nvSpPr>
          <p:spPr>
            <a:xfrm>
              <a:off x="459600" y="2885871"/>
              <a:ext cx="2566035" cy="4320540"/>
            </a:xfrm>
            <a:custGeom>
              <a:avLst/>
              <a:gdLst/>
              <a:ahLst/>
              <a:cxnLst/>
              <a:rect l="l" t="t" r="r" b="b"/>
              <a:pathLst>
                <a:path w="2566035" h="4320540">
                  <a:moveTo>
                    <a:pt x="2565666" y="0"/>
                  </a:moveTo>
                  <a:lnTo>
                    <a:pt x="0" y="0"/>
                  </a:lnTo>
                  <a:lnTo>
                    <a:pt x="0" y="4320019"/>
                  </a:lnTo>
                  <a:lnTo>
                    <a:pt x="2565666" y="4320019"/>
                  </a:lnTo>
                  <a:lnTo>
                    <a:pt x="2565666" y="0"/>
                  </a:lnTo>
                  <a:close/>
                </a:path>
              </a:pathLst>
            </a:custGeom>
            <a:solidFill>
              <a:srgbClr val="C7E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9600" y="5705119"/>
              <a:ext cx="2565654" cy="1500759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6032360" y="2885871"/>
            <a:ext cx="2566035" cy="4320540"/>
            <a:chOff x="6032360" y="2885871"/>
            <a:chExt cx="2566035" cy="4320540"/>
          </a:xfrm>
        </p:grpSpPr>
        <p:sp>
          <p:nvSpPr>
            <p:cNvPr id="24" name="object 24"/>
            <p:cNvSpPr/>
            <p:nvPr/>
          </p:nvSpPr>
          <p:spPr>
            <a:xfrm>
              <a:off x="6032360" y="2885871"/>
              <a:ext cx="2566035" cy="4320540"/>
            </a:xfrm>
            <a:custGeom>
              <a:avLst/>
              <a:gdLst/>
              <a:ahLst/>
              <a:cxnLst/>
              <a:rect l="l" t="t" r="r" b="b"/>
              <a:pathLst>
                <a:path w="2566035" h="4320540">
                  <a:moveTo>
                    <a:pt x="2565666" y="0"/>
                  </a:moveTo>
                  <a:lnTo>
                    <a:pt x="0" y="0"/>
                  </a:lnTo>
                  <a:lnTo>
                    <a:pt x="0" y="4320019"/>
                  </a:lnTo>
                  <a:lnTo>
                    <a:pt x="2565666" y="4320019"/>
                  </a:lnTo>
                  <a:lnTo>
                    <a:pt x="2565666" y="0"/>
                  </a:lnTo>
                  <a:close/>
                </a:path>
              </a:pathLst>
            </a:custGeom>
            <a:solidFill>
              <a:srgbClr val="C7E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32360" y="5705119"/>
              <a:ext cx="2565666" cy="1500759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1605132" y="2885871"/>
            <a:ext cx="2566035" cy="4320540"/>
            <a:chOff x="11605132" y="2885871"/>
            <a:chExt cx="2566035" cy="4320540"/>
          </a:xfrm>
        </p:grpSpPr>
        <p:sp>
          <p:nvSpPr>
            <p:cNvPr id="27" name="object 27"/>
            <p:cNvSpPr/>
            <p:nvPr/>
          </p:nvSpPr>
          <p:spPr>
            <a:xfrm>
              <a:off x="11605132" y="2885871"/>
              <a:ext cx="2566035" cy="4320540"/>
            </a:xfrm>
            <a:custGeom>
              <a:avLst/>
              <a:gdLst/>
              <a:ahLst/>
              <a:cxnLst/>
              <a:rect l="l" t="t" r="r" b="b"/>
              <a:pathLst>
                <a:path w="2566034" h="4320540">
                  <a:moveTo>
                    <a:pt x="2565666" y="0"/>
                  </a:moveTo>
                  <a:lnTo>
                    <a:pt x="0" y="0"/>
                  </a:lnTo>
                  <a:lnTo>
                    <a:pt x="0" y="4320019"/>
                  </a:lnTo>
                  <a:lnTo>
                    <a:pt x="2565666" y="4320019"/>
                  </a:lnTo>
                  <a:lnTo>
                    <a:pt x="2565666" y="0"/>
                  </a:lnTo>
                  <a:close/>
                </a:path>
              </a:pathLst>
            </a:custGeom>
            <a:solidFill>
              <a:srgbClr val="C7E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05145" y="5705119"/>
              <a:ext cx="2565654" cy="1491448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3245980" y="2885871"/>
            <a:ext cx="2566035" cy="4320540"/>
            <a:chOff x="3245980" y="2885871"/>
            <a:chExt cx="2566035" cy="4320540"/>
          </a:xfrm>
        </p:grpSpPr>
        <p:sp>
          <p:nvSpPr>
            <p:cNvPr id="30" name="object 30"/>
            <p:cNvSpPr/>
            <p:nvPr/>
          </p:nvSpPr>
          <p:spPr>
            <a:xfrm>
              <a:off x="3245980" y="2885871"/>
              <a:ext cx="2566035" cy="4320540"/>
            </a:xfrm>
            <a:custGeom>
              <a:avLst/>
              <a:gdLst/>
              <a:ahLst/>
              <a:cxnLst/>
              <a:rect l="l" t="t" r="r" b="b"/>
              <a:pathLst>
                <a:path w="2566035" h="4320540">
                  <a:moveTo>
                    <a:pt x="2565666" y="0"/>
                  </a:moveTo>
                  <a:lnTo>
                    <a:pt x="0" y="0"/>
                  </a:lnTo>
                  <a:lnTo>
                    <a:pt x="0" y="4320019"/>
                  </a:lnTo>
                  <a:lnTo>
                    <a:pt x="2565666" y="4320019"/>
                  </a:lnTo>
                  <a:lnTo>
                    <a:pt x="2565666" y="0"/>
                  </a:lnTo>
                  <a:close/>
                </a:path>
              </a:pathLst>
            </a:custGeom>
            <a:solidFill>
              <a:srgbClr val="C1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45980" y="5705119"/>
              <a:ext cx="2565666" cy="1500759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8818753" y="2885871"/>
            <a:ext cx="2566035" cy="4320540"/>
            <a:chOff x="8818753" y="2885871"/>
            <a:chExt cx="2566035" cy="4320540"/>
          </a:xfrm>
        </p:grpSpPr>
        <p:sp>
          <p:nvSpPr>
            <p:cNvPr id="33" name="object 33"/>
            <p:cNvSpPr/>
            <p:nvPr/>
          </p:nvSpPr>
          <p:spPr>
            <a:xfrm>
              <a:off x="8818753" y="2885871"/>
              <a:ext cx="2566035" cy="4320540"/>
            </a:xfrm>
            <a:custGeom>
              <a:avLst/>
              <a:gdLst/>
              <a:ahLst/>
              <a:cxnLst/>
              <a:rect l="l" t="t" r="r" b="b"/>
              <a:pathLst>
                <a:path w="2566034" h="4320540">
                  <a:moveTo>
                    <a:pt x="2565666" y="0"/>
                  </a:moveTo>
                  <a:lnTo>
                    <a:pt x="0" y="0"/>
                  </a:lnTo>
                  <a:lnTo>
                    <a:pt x="0" y="4320019"/>
                  </a:lnTo>
                  <a:lnTo>
                    <a:pt x="2565666" y="4320019"/>
                  </a:lnTo>
                  <a:lnTo>
                    <a:pt x="2565666" y="0"/>
                  </a:lnTo>
                  <a:close/>
                </a:path>
              </a:pathLst>
            </a:custGeom>
            <a:solidFill>
              <a:srgbClr val="C1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18753" y="5705119"/>
              <a:ext cx="2565666" cy="150075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1605132" y="1781911"/>
            <a:ext cx="2566035" cy="558800"/>
          </a:xfrm>
          <a:prstGeom prst="rect">
            <a:avLst/>
          </a:prstGeom>
          <a:solidFill>
            <a:srgbClr val="0095DA"/>
          </a:solidFill>
        </p:spPr>
        <p:txBody>
          <a:bodyPr vert="horz" wrap="square" lIns="0" tIns="127000" rIns="0" bIns="0" rtlCol="0">
            <a:spAutoFit/>
          </a:bodyPr>
          <a:lstStyle/>
          <a:p>
            <a:pPr marL="118110">
              <a:lnSpc>
                <a:spcPct val="100000"/>
              </a:lnSpc>
              <a:spcBef>
                <a:spcPts val="1000"/>
              </a:spcBef>
            </a:pP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Khushali</a:t>
            </a:r>
            <a:r>
              <a:rPr sz="195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Paryavaran</a:t>
            </a:r>
            <a:endParaRPr sz="195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xfrm>
            <a:off x="5947674" y="7638168"/>
            <a:ext cx="2713756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30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</a:t>
            </a:r>
            <a:r>
              <a:rPr sz="2100" dirty="0">
                <a:solidFill>
                  <a:srgbClr val="58595B"/>
                </a:solidFill>
              </a:rPr>
              <a:t>RAM</a:t>
            </a:r>
            <a:r>
              <a:rPr sz="2100" spc="35" dirty="0">
                <a:solidFill>
                  <a:srgbClr val="58595B"/>
                </a:solidFill>
              </a:rPr>
              <a:t> </a:t>
            </a:r>
            <a:r>
              <a:rPr sz="2100" spc="-20" dirty="0">
                <a:solidFill>
                  <a:srgbClr val="58595B"/>
                </a:solidFill>
              </a:rPr>
              <a:t>LTD.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904801" y="2310536"/>
            <a:ext cx="1966595" cy="50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1770">
              <a:lnSpc>
                <a:spcPct val="101800"/>
              </a:lnSpc>
              <a:spcBef>
                <a:spcPts val="95"/>
              </a:spcBef>
            </a:pPr>
            <a:r>
              <a:rPr sz="1550" dirty="0">
                <a:solidFill>
                  <a:srgbClr val="636466"/>
                </a:solidFill>
                <a:latin typeface="Arial MT"/>
                <a:cs typeface="Arial MT"/>
              </a:rPr>
              <a:t>An</a:t>
            </a:r>
            <a:r>
              <a:rPr sz="1550" spc="-5" dirty="0">
                <a:solidFill>
                  <a:srgbClr val="63646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636466"/>
                </a:solidFill>
                <a:latin typeface="Arial MT"/>
                <a:cs typeface="Arial MT"/>
              </a:rPr>
              <a:t>Environmental </a:t>
            </a:r>
            <a:r>
              <a:rPr sz="1550" dirty="0">
                <a:solidFill>
                  <a:srgbClr val="636466"/>
                </a:solidFill>
                <a:latin typeface="Arial MT"/>
                <a:cs typeface="Arial MT"/>
              </a:rPr>
              <a:t>Sustainability </a:t>
            </a:r>
            <a:r>
              <a:rPr sz="1550" spc="-10" dirty="0">
                <a:solidFill>
                  <a:srgbClr val="636466"/>
                </a:solidFill>
                <a:latin typeface="Arial MT"/>
                <a:cs typeface="Arial MT"/>
              </a:rPr>
              <a:t>Initiative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18753" y="1781911"/>
            <a:ext cx="2566035" cy="558800"/>
          </a:xfrm>
          <a:prstGeom prst="rect">
            <a:avLst/>
          </a:prstGeom>
          <a:solidFill>
            <a:srgbClr val="636466"/>
          </a:solidFill>
        </p:spPr>
        <p:txBody>
          <a:bodyPr vert="horz" wrap="square" lIns="0" tIns="127000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1000"/>
              </a:spcBef>
            </a:pP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Khushali</a:t>
            </a:r>
            <a:r>
              <a:rPr sz="195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Rozgaar</a:t>
            </a:r>
            <a:endParaRPr sz="1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162268" y="2310536"/>
            <a:ext cx="1878964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636466"/>
                </a:solidFill>
                <a:latin typeface="Arial MT"/>
                <a:cs typeface="Arial MT"/>
              </a:rPr>
              <a:t>A</a:t>
            </a:r>
            <a:r>
              <a:rPr sz="1550" spc="-15" dirty="0">
                <a:solidFill>
                  <a:srgbClr val="63646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636466"/>
                </a:solidFill>
                <a:latin typeface="Arial MT"/>
                <a:cs typeface="Arial MT"/>
              </a:rPr>
              <a:t>Livelihood</a:t>
            </a:r>
            <a:r>
              <a:rPr sz="1550" spc="-15" dirty="0">
                <a:solidFill>
                  <a:srgbClr val="63646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636466"/>
                </a:solidFill>
                <a:latin typeface="Arial MT"/>
                <a:cs typeface="Arial MT"/>
              </a:rPr>
              <a:t>Initiative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32360" y="1781911"/>
            <a:ext cx="2566035" cy="558800"/>
          </a:xfrm>
          <a:prstGeom prst="rect">
            <a:avLst/>
          </a:prstGeom>
          <a:solidFill>
            <a:srgbClr val="0095DA"/>
          </a:solidFill>
        </p:spPr>
        <p:txBody>
          <a:bodyPr vert="horz" wrap="square" lIns="0" tIns="12700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000"/>
              </a:spcBef>
            </a:pP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Khushali</a:t>
            </a:r>
            <a:r>
              <a:rPr sz="195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Swachhata</a:t>
            </a:r>
            <a:endParaRPr sz="19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381377" y="2310536"/>
            <a:ext cx="186753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636466"/>
                </a:solidFill>
                <a:latin typeface="Arial MT"/>
                <a:cs typeface="Arial MT"/>
              </a:rPr>
              <a:t>A</a:t>
            </a:r>
            <a:r>
              <a:rPr sz="1550" spc="-30" dirty="0">
                <a:solidFill>
                  <a:srgbClr val="63646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636466"/>
                </a:solidFill>
                <a:latin typeface="Arial MT"/>
                <a:cs typeface="Arial MT"/>
              </a:rPr>
              <a:t>Sanitation</a:t>
            </a:r>
            <a:r>
              <a:rPr sz="1550" spc="-30" dirty="0">
                <a:solidFill>
                  <a:srgbClr val="63646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636466"/>
                </a:solidFill>
                <a:latin typeface="Arial MT"/>
                <a:cs typeface="Arial MT"/>
              </a:rPr>
              <a:t>Initiative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45980" y="1781911"/>
            <a:ext cx="2566035" cy="558800"/>
          </a:xfrm>
          <a:prstGeom prst="rect">
            <a:avLst/>
          </a:prstGeom>
          <a:solidFill>
            <a:srgbClr val="636466"/>
          </a:solidFill>
        </p:spPr>
        <p:txBody>
          <a:bodyPr vert="horz" wrap="square" lIns="0" tIns="12700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000"/>
              </a:spcBef>
            </a:pP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Khushali</a:t>
            </a:r>
            <a:r>
              <a:rPr sz="195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Shiksha</a:t>
            </a:r>
            <a:endParaRPr sz="1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40125" y="2310536"/>
            <a:ext cx="1977389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636466"/>
                </a:solidFill>
                <a:latin typeface="Arial MT"/>
                <a:cs typeface="Arial MT"/>
              </a:rPr>
              <a:t>An</a:t>
            </a:r>
            <a:r>
              <a:rPr sz="1550" spc="-25" dirty="0">
                <a:solidFill>
                  <a:srgbClr val="63646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636466"/>
                </a:solidFill>
                <a:latin typeface="Arial MT"/>
                <a:cs typeface="Arial MT"/>
              </a:rPr>
              <a:t>Education</a:t>
            </a:r>
            <a:r>
              <a:rPr sz="1550" spc="-20" dirty="0">
                <a:solidFill>
                  <a:srgbClr val="63646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636466"/>
                </a:solidFill>
                <a:latin typeface="Arial MT"/>
                <a:cs typeface="Arial MT"/>
              </a:rPr>
              <a:t>Initiative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9600" y="1781911"/>
            <a:ext cx="2566035" cy="558800"/>
          </a:xfrm>
          <a:prstGeom prst="rect">
            <a:avLst/>
          </a:prstGeom>
          <a:solidFill>
            <a:srgbClr val="0095DA"/>
          </a:solidFill>
        </p:spPr>
        <p:txBody>
          <a:bodyPr vert="horz" wrap="square" lIns="0" tIns="127000" rIns="0" bIns="0" rtlCol="0">
            <a:spAutoFit/>
          </a:bodyPr>
          <a:lstStyle/>
          <a:p>
            <a:pPr marL="435609">
              <a:lnSpc>
                <a:spcPct val="100000"/>
              </a:lnSpc>
              <a:spcBef>
                <a:spcPts val="1000"/>
              </a:spcBef>
            </a:pPr>
            <a:r>
              <a:rPr sz="1950" spc="-10" dirty="0">
                <a:solidFill>
                  <a:srgbClr val="FFFFFF"/>
                </a:solidFill>
                <a:latin typeface="Arial MT"/>
                <a:cs typeface="Arial MT"/>
              </a:rPr>
              <a:t>Khushali</a:t>
            </a:r>
            <a:r>
              <a:rPr sz="1950" spc="-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Arial"/>
                <a:cs typeface="Arial"/>
              </a:rPr>
              <a:t>Sehat</a:t>
            </a:r>
            <a:endParaRPr sz="19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62199" y="2310536"/>
            <a:ext cx="156083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solidFill>
                  <a:srgbClr val="636466"/>
                </a:solidFill>
                <a:latin typeface="Arial MT"/>
                <a:cs typeface="Arial MT"/>
              </a:rPr>
              <a:t>A</a:t>
            </a:r>
            <a:r>
              <a:rPr sz="1550" spc="-20" dirty="0">
                <a:solidFill>
                  <a:srgbClr val="636466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636466"/>
                </a:solidFill>
                <a:latin typeface="Arial MT"/>
                <a:cs typeface="Arial MT"/>
              </a:rPr>
              <a:t>Health</a:t>
            </a:r>
            <a:r>
              <a:rPr sz="1550" spc="-20" dirty="0">
                <a:solidFill>
                  <a:srgbClr val="636466"/>
                </a:solidFill>
                <a:latin typeface="Arial MT"/>
                <a:cs typeface="Arial MT"/>
              </a:rPr>
              <a:t> </a:t>
            </a:r>
            <a:r>
              <a:rPr sz="1550" spc="-10" dirty="0">
                <a:solidFill>
                  <a:srgbClr val="636466"/>
                </a:solidFill>
                <a:latin typeface="Arial MT"/>
                <a:cs typeface="Arial MT"/>
              </a:rPr>
              <a:t>Initiative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9600" y="2885871"/>
            <a:ext cx="2566035" cy="432054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90170" marR="128905">
              <a:lnSpc>
                <a:spcPct val="112799"/>
              </a:lnSpc>
              <a:spcBef>
                <a:spcPts val="359"/>
              </a:spcBef>
            </a:pPr>
            <a:r>
              <a:rPr sz="1300" dirty="0">
                <a:solidFill>
                  <a:srgbClr val="636466"/>
                </a:solidFill>
                <a:latin typeface="Verdana"/>
                <a:cs typeface="Verdana"/>
              </a:rPr>
              <a:t>To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improve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srgbClr val="636466"/>
                </a:solidFill>
                <a:latin typeface="Verdana"/>
                <a:cs typeface="Verdana"/>
              </a:rPr>
              <a:t>maternal,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child, and</a:t>
            </a:r>
            <a:r>
              <a:rPr sz="1300" spc="-7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community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health </a:t>
            </a:r>
            <a:r>
              <a:rPr sz="1300" dirty="0">
                <a:solidFill>
                  <a:srgbClr val="636466"/>
                </a:solidFill>
                <a:latin typeface="Verdana"/>
                <a:cs typeface="Verdana"/>
              </a:rPr>
              <a:t>outcomes</a:t>
            </a:r>
            <a:r>
              <a:rPr sz="1300" spc="-7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through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preventive</a:t>
            </a:r>
            <a:r>
              <a:rPr sz="1300" spc="-3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healthcare, 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nutrition,</a:t>
            </a:r>
            <a:r>
              <a:rPr sz="1300" spc="-7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and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strengthened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frontline</a:t>
            </a:r>
            <a:r>
              <a:rPr sz="1300" spc="-5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636466"/>
                </a:solidFill>
                <a:latin typeface="Verdana"/>
                <a:cs typeface="Verdana"/>
              </a:rPr>
              <a:t>health</a:t>
            </a:r>
            <a:r>
              <a:rPr sz="1300" spc="-55" dirty="0">
                <a:solidFill>
                  <a:srgbClr val="636466"/>
                </a:solidFill>
                <a:latin typeface="Verdana"/>
                <a:cs typeface="Verdana"/>
              </a:rPr>
              <a:t> systems.</a:t>
            </a:r>
            <a:r>
              <a:rPr sz="1300" spc="-5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The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program</a:t>
            </a:r>
            <a:r>
              <a:rPr sz="1300" spc="-6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focuses</a:t>
            </a:r>
            <a:r>
              <a:rPr sz="1300" spc="-5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on 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awareness,</a:t>
            </a:r>
            <a:r>
              <a:rPr sz="1300" spc="-4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early </a:t>
            </a:r>
            <a:r>
              <a:rPr sz="1300" spc="-35" dirty="0">
                <a:solidFill>
                  <a:srgbClr val="636466"/>
                </a:solidFill>
                <a:latin typeface="Verdana"/>
                <a:cs typeface="Verdana"/>
              </a:rPr>
              <a:t>intervention,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and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access</a:t>
            </a:r>
            <a:r>
              <a:rPr sz="1300" spc="-6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to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quality</a:t>
            </a:r>
            <a:r>
              <a:rPr sz="1300" spc="-6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healthcare</a:t>
            </a:r>
            <a:r>
              <a:rPr sz="1300" spc="-5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services</a:t>
            </a:r>
            <a:r>
              <a:rPr sz="1300" spc="-6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in underserved</a:t>
            </a:r>
            <a:r>
              <a:rPr sz="1300" spc="-4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communities.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032360" y="2885871"/>
            <a:ext cx="2566035" cy="4320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59055" marR="144145">
              <a:lnSpc>
                <a:spcPct val="112799"/>
              </a:lnSpc>
              <a:spcBef>
                <a:spcPts val="360"/>
              </a:spcBef>
            </a:pPr>
            <a:r>
              <a:rPr sz="1300" dirty="0">
                <a:solidFill>
                  <a:srgbClr val="636466"/>
                </a:solidFill>
                <a:latin typeface="Verdana"/>
                <a:cs typeface="Verdana"/>
              </a:rPr>
              <a:t>To</a:t>
            </a:r>
            <a:r>
              <a:rPr sz="1300" spc="-7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636466"/>
                </a:solidFill>
                <a:latin typeface="Verdana"/>
                <a:cs typeface="Verdana"/>
              </a:rPr>
              <a:t>build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cleaner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and </a:t>
            </a:r>
            <a:r>
              <a:rPr sz="1300" spc="-30" dirty="0">
                <a:solidFill>
                  <a:srgbClr val="636466"/>
                </a:solidFill>
                <a:latin typeface="Verdana"/>
                <a:cs typeface="Verdana"/>
              </a:rPr>
              <a:t>healthier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communities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through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636466"/>
                </a:solidFill>
                <a:latin typeface="Verdana"/>
                <a:cs typeface="Verdana"/>
              </a:rPr>
              <a:t>sustainable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solid waste</a:t>
            </a:r>
            <a:r>
              <a:rPr sz="1300" spc="-7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636466"/>
                </a:solidFill>
                <a:latin typeface="Verdana"/>
                <a:cs typeface="Verdana"/>
              </a:rPr>
              <a:t>management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636466"/>
                </a:solidFill>
                <a:latin typeface="Verdana"/>
                <a:cs typeface="Verdana"/>
              </a:rPr>
              <a:t>systems.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The</a:t>
            </a:r>
            <a:r>
              <a:rPr sz="1300" spc="-8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program</a:t>
            </a:r>
            <a:r>
              <a:rPr sz="1300" spc="-7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promotes waste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segregation,</a:t>
            </a:r>
            <a:r>
              <a:rPr sz="1300" spc="-6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recycling,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and</a:t>
            </a:r>
            <a:r>
              <a:rPr sz="1300" spc="-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community-led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behaviour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change.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818753" y="2885871"/>
            <a:ext cx="2566035" cy="43205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70485" marR="292100">
              <a:lnSpc>
                <a:spcPct val="112799"/>
              </a:lnSpc>
              <a:spcBef>
                <a:spcPts val="360"/>
              </a:spcBef>
            </a:pPr>
            <a:r>
              <a:rPr sz="1300" dirty="0">
                <a:solidFill>
                  <a:srgbClr val="636466"/>
                </a:solidFill>
                <a:latin typeface="Verdana"/>
                <a:cs typeface="Verdana"/>
              </a:rPr>
              <a:t>To</a:t>
            </a:r>
            <a:r>
              <a:rPr sz="1300" spc="-3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improve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employability and</a:t>
            </a:r>
            <a:r>
              <a:rPr sz="1300" spc="-10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636466"/>
                </a:solidFill>
                <a:latin typeface="Verdana"/>
                <a:cs typeface="Verdana"/>
              </a:rPr>
              <a:t>create</a:t>
            </a:r>
            <a:r>
              <a:rPr sz="1300" spc="-10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sustainable livelihood</a:t>
            </a:r>
            <a:r>
              <a:rPr sz="1300" spc="-7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opportunities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for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youth</a:t>
            </a:r>
            <a:r>
              <a:rPr sz="1300" spc="-10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and</a:t>
            </a:r>
            <a:r>
              <a:rPr sz="1300" spc="-8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35" dirty="0">
                <a:solidFill>
                  <a:srgbClr val="636466"/>
                </a:solidFill>
                <a:latin typeface="Verdana"/>
                <a:cs typeface="Verdana"/>
              </a:rPr>
              <a:t>women.</a:t>
            </a:r>
            <a:r>
              <a:rPr sz="1300" spc="-8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The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program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promotes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industry-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aligned</a:t>
            </a:r>
            <a:r>
              <a:rPr sz="1300" spc="-3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skilling, </a:t>
            </a:r>
            <a:r>
              <a:rPr sz="1300" spc="-35" dirty="0">
                <a:solidFill>
                  <a:srgbClr val="636466"/>
                </a:solidFill>
                <a:latin typeface="Verdana"/>
                <a:cs typeface="Verdana"/>
              </a:rPr>
              <a:t>entrepreneurship,</a:t>
            </a:r>
            <a:r>
              <a:rPr sz="1300" spc="5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and</a:t>
            </a:r>
            <a:endParaRPr sz="1300">
              <a:latin typeface="Verdana"/>
              <a:cs typeface="Verdana"/>
            </a:endParaRPr>
          </a:p>
          <a:p>
            <a:pPr marL="70485">
              <a:lnSpc>
                <a:spcPct val="100000"/>
              </a:lnSpc>
              <a:spcBef>
                <a:spcPts val="204"/>
              </a:spcBef>
            </a:pP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income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generation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initiatives.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605132" y="2885871"/>
            <a:ext cx="2566035" cy="43205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86995" marR="103505">
              <a:lnSpc>
                <a:spcPct val="112799"/>
              </a:lnSpc>
              <a:spcBef>
                <a:spcPts val="365"/>
              </a:spcBef>
            </a:pPr>
            <a:r>
              <a:rPr sz="1300" spc="-30" dirty="0">
                <a:solidFill>
                  <a:srgbClr val="636466"/>
                </a:solidFill>
                <a:latin typeface="Verdana"/>
                <a:cs typeface="Verdana"/>
              </a:rPr>
              <a:t>Khushali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Parya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636466"/>
                </a:solidFill>
                <a:latin typeface="Verdana"/>
                <a:cs typeface="Verdana"/>
              </a:rPr>
              <a:t>varan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(An Environmental</a:t>
            </a:r>
            <a:r>
              <a:rPr sz="1300" spc="-3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Sustainability </a:t>
            </a:r>
            <a:r>
              <a:rPr sz="1300" spc="-35" dirty="0">
                <a:solidFill>
                  <a:srgbClr val="636466"/>
                </a:solidFill>
                <a:latin typeface="Verdana"/>
                <a:cs typeface="Verdana"/>
              </a:rPr>
              <a:t>Initiative)To</a:t>
            </a:r>
            <a:r>
              <a:rPr sz="1300" spc="-3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conserve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natural resources</a:t>
            </a:r>
            <a:r>
              <a:rPr sz="1300" spc="-6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and</a:t>
            </a:r>
            <a:r>
              <a:rPr sz="1300" spc="-5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strengthen </a:t>
            </a:r>
            <a:r>
              <a:rPr sz="1300" spc="-35" dirty="0">
                <a:solidFill>
                  <a:srgbClr val="636466"/>
                </a:solidFill>
                <a:latin typeface="Verdana"/>
                <a:cs typeface="Verdana"/>
              </a:rPr>
              <a:t>environmental</a:t>
            </a:r>
            <a:r>
              <a:rPr sz="130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sustainability </a:t>
            </a:r>
            <a:r>
              <a:rPr sz="1300" spc="-35" dirty="0">
                <a:solidFill>
                  <a:srgbClr val="636466"/>
                </a:solidFill>
                <a:latin typeface="Verdana"/>
                <a:cs typeface="Verdana"/>
              </a:rPr>
              <a:t>in</a:t>
            </a:r>
            <a:r>
              <a:rPr sz="1300" spc="-7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and</a:t>
            </a:r>
            <a:r>
              <a:rPr sz="1300" spc="-7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around</a:t>
            </a:r>
            <a:r>
              <a:rPr sz="1300" spc="-7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communities. The</a:t>
            </a:r>
            <a:r>
              <a:rPr sz="1300" spc="-7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program</a:t>
            </a:r>
            <a:r>
              <a:rPr sz="1300" spc="-7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supports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water </a:t>
            </a:r>
            <a:r>
              <a:rPr sz="1300" spc="-30" dirty="0">
                <a:solidFill>
                  <a:srgbClr val="636466"/>
                </a:solidFill>
                <a:latin typeface="Verdana"/>
                <a:cs typeface="Verdana"/>
              </a:rPr>
              <a:t>conservation,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plantation 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drives,</a:t>
            </a:r>
            <a:r>
              <a:rPr sz="1300" spc="-6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biodiversity </a:t>
            </a:r>
            <a:r>
              <a:rPr sz="1300" spc="-30" dirty="0">
                <a:solidFill>
                  <a:srgbClr val="636466"/>
                </a:solidFill>
                <a:latin typeface="Verdana"/>
                <a:cs typeface="Verdana"/>
              </a:rPr>
              <a:t>restoration,</a:t>
            </a:r>
            <a:r>
              <a:rPr sz="1300" spc="-6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and</a:t>
            </a:r>
            <a:r>
              <a:rPr sz="1300" spc="-5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climate resilience.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245980" y="2885871"/>
            <a:ext cx="2566035" cy="43205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80645" marR="133350">
              <a:lnSpc>
                <a:spcPct val="112799"/>
              </a:lnSpc>
              <a:spcBef>
                <a:spcPts val="365"/>
              </a:spcBef>
            </a:pPr>
            <a:r>
              <a:rPr sz="1300" dirty="0">
                <a:solidFill>
                  <a:srgbClr val="636466"/>
                </a:solidFill>
                <a:latin typeface="Verdana"/>
                <a:cs typeface="Verdana"/>
              </a:rPr>
              <a:t>To</a:t>
            </a:r>
            <a:r>
              <a:rPr sz="1300" spc="-4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enhance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access</a:t>
            </a:r>
            <a:r>
              <a:rPr sz="1300" spc="-4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srgbClr val="636466"/>
                </a:solidFill>
                <a:latin typeface="Verdana"/>
                <a:cs typeface="Verdana"/>
              </a:rPr>
              <a:t>to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quality education</a:t>
            </a:r>
            <a:r>
              <a:rPr sz="1300" spc="-7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and</a:t>
            </a:r>
            <a:r>
              <a:rPr sz="1300" spc="-7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strengthen 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foundational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srgbClr val="636466"/>
                </a:solidFill>
                <a:latin typeface="Verdana"/>
                <a:cs typeface="Verdana"/>
              </a:rPr>
              <a:t>learning</a:t>
            </a:r>
            <a:r>
              <a:rPr sz="1300" spc="-2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for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children</a:t>
            </a:r>
            <a:r>
              <a:rPr sz="1300" spc="-10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and</a:t>
            </a:r>
            <a:r>
              <a:rPr sz="1300" spc="-9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35" dirty="0">
                <a:solidFill>
                  <a:srgbClr val="636466"/>
                </a:solidFill>
                <a:latin typeface="Verdana"/>
                <a:cs typeface="Verdana"/>
              </a:rPr>
              <a:t>youth.</a:t>
            </a:r>
            <a:r>
              <a:rPr sz="1300" spc="-8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25" dirty="0">
                <a:solidFill>
                  <a:srgbClr val="636466"/>
                </a:solidFill>
                <a:latin typeface="Verdana"/>
                <a:cs typeface="Verdana"/>
              </a:rPr>
              <a:t>The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program</a:t>
            </a:r>
            <a:r>
              <a:rPr sz="1300" spc="-6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supports</a:t>
            </a:r>
            <a:r>
              <a:rPr sz="1300" spc="-5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ECCE, </a:t>
            </a:r>
            <a:r>
              <a:rPr sz="1300" dirty="0">
                <a:solidFill>
                  <a:srgbClr val="636466"/>
                </a:solidFill>
                <a:latin typeface="Verdana"/>
                <a:cs typeface="Verdana"/>
              </a:rPr>
              <a:t>school</a:t>
            </a:r>
            <a:r>
              <a:rPr sz="1300" spc="-5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45" dirty="0">
                <a:solidFill>
                  <a:srgbClr val="636466"/>
                </a:solidFill>
                <a:latin typeface="Verdana"/>
                <a:cs typeface="Verdana"/>
              </a:rPr>
              <a:t>readiness,</a:t>
            </a:r>
            <a:r>
              <a:rPr sz="1300" spc="-5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digital </a:t>
            </a:r>
            <a:r>
              <a:rPr sz="1300" spc="-40" dirty="0">
                <a:solidFill>
                  <a:srgbClr val="636466"/>
                </a:solidFill>
                <a:latin typeface="Verdana"/>
                <a:cs typeface="Verdana"/>
              </a:rPr>
              <a:t>learning,</a:t>
            </a:r>
            <a:r>
              <a:rPr sz="1300" spc="-8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and</a:t>
            </a:r>
            <a:r>
              <a:rPr sz="1300" spc="-7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community participation</a:t>
            </a:r>
            <a:r>
              <a:rPr sz="1300" spc="-55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35" dirty="0">
                <a:solidFill>
                  <a:srgbClr val="636466"/>
                </a:solidFill>
                <a:latin typeface="Verdana"/>
                <a:cs typeface="Verdana"/>
              </a:rPr>
              <a:t>in</a:t>
            </a:r>
            <a:r>
              <a:rPr sz="1300" spc="-50" dirty="0">
                <a:solidFill>
                  <a:srgbClr val="636466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636466"/>
                </a:solidFill>
                <a:latin typeface="Verdana"/>
                <a:cs typeface="Verdana"/>
              </a:rPr>
              <a:t>education.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1" name="object 24">
            <a:extLst>
              <a:ext uri="{FF2B5EF4-FFF2-40B4-BE49-F238E27FC236}">
                <a16:creationId xmlns:a16="http://schemas.microsoft.com/office/drawing/2014/main" id="{1FCADA27-C9EF-4AA2-8090-598E3E92348A}"/>
              </a:ext>
            </a:extLst>
          </p:cNvPr>
          <p:cNvSpPr txBox="1">
            <a:spLocks/>
          </p:cNvSpPr>
          <p:nvPr/>
        </p:nvSpPr>
        <p:spPr>
          <a:xfrm>
            <a:off x="13868400" y="7661163"/>
            <a:ext cx="515363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20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644" y="275135"/>
            <a:ext cx="9376886" cy="737256"/>
          </a:xfrm>
          <a:prstGeom prst="rect">
            <a:avLst/>
          </a:prstGeom>
        </p:spPr>
        <p:txBody>
          <a:bodyPr vert="horz" wrap="square" lIns="0" tIns="181486" rIns="0" bIns="0" rtlCol="0">
            <a:spAutoFit/>
          </a:bodyPr>
          <a:lstStyle/>
          <a:p>
            <a:pPr marL="219710">
              <a:lnSpc>
                <a:spcPct val="100000"/>
              </a:lnSpc>
              <a:spcBef>
                <a:spcPts val="130"/>
              </a:spcBef>
            </a:pPr>
            <a:r>
              <a:rPr spc="215" dirty="0"/>
              <a:t>AWARDS</a:t>
            </a:r>
            <a:r>
              <a:rPr spc="45" dirty="0"/>
              <a:t> </a:t>
            </a:r>
            <a:r>
              <a:rPr dirty="0"/>
              <a:t>&amp;</a:t>
            </a:r>
            <a:r>
              <a:rPr spc="50" dirty="0"/>
              <a:t> </a:t>
            </a:r>
            <a:r>
              <a:rPr spc="114" dirty="0"/>
              <a:t>ACCOLADES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80435" y="1780398"/>
            <a:ext cx="12945161" cy="294636"/>
          </a:xfrm>
          <a:prstGeom prst="rect">
            <a:avLst/>
          </a:prstGeom>
          <a:solidFill>
            <a:srgbClr val="0095DA"/>
          </a:solidFill>
        </p:spPr>
        <p:txBody>
          <a:bodyPr vert="horz" wrap="square" lIns="0" tIns="0" rIns="0" bIns="0" rtlCol="0">
            <a:spAutoFit/>
          </a:bodyPr>
          <a:lstStyle/>
          <a:p>
            <a:pPr marL="78105">
              <a:lnSpc>
                <a:spcPts val="2315"/>
              </a:lnSpc>
            </a:pPr>
            <a:r>
              <a:rPr sz="1950" b="1" spc="90" dirty="0">
                <a:solidFill>
                  <a:srgbClr val="FFFFFF"/>
                </a:solidFill>
                <a:latin typeface="Arial"/>
                <a:cs typeface="Arial"/>
              </a:rPr>
              <a:t>AWARDS</a:t>
            </a:r>
            <a:r>
              <a:rPr lang="en-IN" sz="1950" b="1" spc="90" dirty="0">
                <a:solidFill>
                  <a:srgbClr val="FFFFFF"/>
                </a:solidFill>
                <a:latin typeface="Arial"/>
                <a:cs typeface="Arial"/>
              </a:rPr>
              <a:t> &amp; RECOGNITIONS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05607" y="5002176"/>
            <a:ext cx="3651775" cy="45140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300"/>
              </a:spcBef>
            </a:pPr>
            <a:r>
              <a:rPr lang="en-US" sz="1300" b="1" spc="90" dirty="0">
                <a:solidFill>
                  <a:srgbClr val="636466"/>
                </a:solidFill>
                <a:latin typeface="Arial MT"/>
                <a:cs typeface="Arial MT"/>
              </a:rPr>
              <a:t>Fenesta recognized as the Iconic Brands of India 2025 by ET Now</a:t>
            </a:r>
            <a:endParaRPr sz="1300" b="1" dirty="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5077" y="1684792"/>
            <a:ext cx="678180" cy="1019810"/>
          </a:xfrm>
          <a:custGeom>
            <a:avLst/>
            <a:gdLst/>
            <a:ahLst/>
            <a:cxnLst/>
            <a:rect l="l" t="t" r="r" b="b"/>
            <a:pathLst>
              <a:path w="678180" h="1019810">
                <a:moveTo>
                  <a:pt x="193407" y="925829"/>
                </a:moveTo>
                <a:lnTo>
                  <a:pt x="161402" y="925829"/>
                </a:lnTo>
                <a:lnTo>
                  <a:pt x="179701" y="965199"/>
                </a:lnTo>
                <a:lnTo>
                  <a:pt x="188639" y="984249"/>
                </a:lnTo>
                <a:lnTo>
                  <a:pt x="197800" y="1003299"/>
                </a:lnTo>
                <a:lnTo>
                  <a:pt x="201292" y="1009649"/>
                </a:lnTo>
                <a:lnTo>
                  <a:pt x="208671" y="1014729"/>
                </a:lnTo>
                <a:lnTo>
                  <a:pt x="214272" y="1019809"/>
                </a:lnTo>
                <a:lnTo>
                  <a:pt x="243907" y="970279"/>
                </a:lnTo>
                <a:lnTo>
                  <a:pt x="214589" y="970279"/>
                </a:lnTo>
                <a:lnTo>
                  <a:pt x="200728" y="944879"/>
                </a:lnTo>
                <a:lnTo>
                  <a:pt x="193407" y="925829"/>
                </a:lnTo>
                <a:close/>
              </a:path>
              <a:path w="678180" h="1019810">
                <a:moveTo>
                  <a:pt x="353351" y="767079"/>
                </a:moveTo>
                <a:lnTo>
                  <a:pt x="323898" y="767079"/>
                </a:lnTo>
                <a:lnTo>
                  <a:pt x="360512" y="862329"/>
                </a:lnTo>
                <a:lnTo>
                  <a:pt x="378179" y="908049"/>
                </a:lnTo>
                <a:lnTo>
                  <a:pt x="395658" y="953769"/>
                </a:lnTo>
                <a:lnTo>
                  <a:pt x="413128" y="998219"/>
                </a:lnTo>
                <a:lnTo>
                  <a:pt x="416192" y="1004569"/>
                </a:lnTo>
                <a:lnTo>
                  <a:pt x="420213" y="1009649"/>
                </a:lnTo>
                <a:lnTo>
                  <a:pt x="424642" y="1014729"/>
                </a:lnTo>
                <a:lnTo>
                  <a:pt x="428927" y="1019809"/>
                </a:lnTo>
                <a:lnTo>
                  <a:pt x="434499" y="1014729"/>
                </a:lnTo>
                <a:lnTo>
                  <a:pt x="440240" y="1010919"/>
                </a:lnTo>
                <a:lnTo>
                  <a:pt x="445490" y="1004569"/>
                </a:lnTo>
                <a:lnTo>
                  <a:pt x="449590" y="999489"/>
                </a:lnTo>
                <a:lnTo>
                  <a:pt x="458471" y="981709"/>
                </a:lnTo>
                <a:lnTo>
                  <a:pt x="464519" y="969009"/>
                </a:lnTo>
                <a:lnTo>
                  <a:pt x="430108" y="969009"/>
                </a:lnTo>
                <a:lnTo>
                  <a:pt x="353351" y="767079"/>
                </a:lnTo>
                <a:close/>
              </a:path>
              <a:path w="678180" h="1019810">
                <a:moveTo>
                  <a:pt x="311352" y="656589"/>
                </a:moveTo>
                <a:lnTo>
                  <a:pt x="278826" y="656589"/>
                </a:lnTo>
                <a:lnTo>
                  <a:pt x="293779" y="685799"/>
                </a:lnTo>
                <a:lnTo>
                  <a:pt x="301335" y="715009"/>
                </a:lnTo>
                <a:lnTo>
                  <a:pt x="300630" y="744219"/>
                </a:lnTo>
                <a:lnTo>
                  <a:pt x="290802" y="775969"/>
                </a:lnTo>
                <a:lnTo>
                  <a:pt x="270750" y="821689"/>
                </a:lnTo>
                <a:lnTo>
                  <a:pt x="252086" y="869949"/>
                </a:lnTo>
                <a:lnTo>
                  <a:pt x="233727" y="919479"/>
                </a:lnTo>
                <a:lnTo>
                  <a:pt x="214589" y="970279"/>
                </a:lnTo>
                <a:lnTo>
                  <a:pt x="243907" y="970279"/>
                </a:lnTo>
                <a:lnTo>
                  <a:pt x="251428" y="951229"/>
                </a:lnTo>
                <a:lnTo>
                  <a:pt x="270733" y="900429"/>
                </a:lnTo>
                <a:lnTo>
                  <a:pt x="289928" y="849629"/>
                </a:lnTo>
                <a:lnTo>
                  <a:pt x="309153" y="800099"/>
                </a:lnTo>
                <a:lnTo>
                  <a:pt x="311984" y="792479"/>
                </a:lnTo>
                <a:lnTo>
                  <a:pt x="315292" y="784859"/>
                </a:lnTo>
                <a:lnTo>
                  <a:pt x="319217" y="777239"/>
                </a:lnTo>
                <a:lnTo>
                  <a:pt x="323898" y="767079"/>
                </a:lnTo>
                <a:lnTo>
                  <a:pt x="353351" y="767079"/>
                </a:lnTo>
                <a:lnTo>
                  <a:pt x="311352" y="656589"/>
                </a:lnTo>
                <a:close/>
              </a:path>
              <a:path w="678180" h="1019810">
                <a:moveTo>
                  <a:pt x="417905" y="643889"/>
                </a:moveTo>
                <a:lnTo>
                  <a:pt x="338575" y="643889"/>
                </a:lnTo>
                <a:lnTo>
                  <a:pt x="355961" y="646429"/>
                </a:lnTo>
                <a:lnTo>
                  <a:pt x="366596" y="657859"/>
                </a:lnTo>
                <a:lnTo>
                  <a:pt x="376946" y="683259"/>
                </a:lnTo>
                <a:lnTo>
                  <a:pt x="393314" y="726439"/>
                </a:lnTo>
                <a:lnTo>
                  <a:pt x="409534" y="769619"/>
                </a:lnTo>
                <a:lnTo>
                  <a:pt x="426345" y="814069"/>
                </a:lnTo>
                <a:lnTo>
                  <a:pt x="444485" y="855979"/>
                </a:lnTo>
                <a:lnTo>
                  <a:pt x="453993" y="885189"/>
                </a:lnTo>
                <a:lnTo>
                  <a:pt x="455327" y="913129"/>
                </a:lnTo>
                <a:lnTo>
                  <a:pt x="447646" y="939799"/>
                </a:lnTo>
                <a:lnTo>
                  <a:pt x="430108" y="969009"/>
                </a:lnTo>
                <a:lnTo>
                  <a:pt x="464519" y="969009"/>
                </a:lnTo>
                <a:lnTo>
                  <a:pt x="466938" y="963929"/>
                </a:lnTo>
                <a:lnTo>
                  <a:pt x="475329" y="944879"/>
                </a:lnTo>
                <a:lnTo>
                  <a:pt x="483982" y="925829"/>
                </a:lnTo>
                <a:lnTo>
                  <a:pt x="583672" y="925829"/>
                </a:lnTo>
                <a:lnTo>
                  <a:pt x="582221" y="922019"/>
                </a:lnTo>
                <a:lnTo>
                  <a:pt x="552943" y="922019"/>
                </a:lnTo>
                <a:lnTo>
                  <a:pt x="521590" y="913129"/>
                </a:lnTo>
                <a:lnTo>
                  <a:pt x="497771" y="897889"/>
                </a:lnTo>
                <a:lnTo>
                  <a:pt x="480348" y="876299"/>
                </a:lnTo>
                <a:lnTo>
                  <a:pt x="468183" y="848359"/>
                </a:lnTo>
                <a:lnTo>
                  <a:pt x="451189" y="798829"/>
                </a:lnTo>
                <a:lnTo>
                  <a:pt x="432464" y="749299"/>
                </a:lnTo>
                <a:lnTo>
                  <a:pt x="412958" y="699769"/>
                </a:lnTo>
                <a:lnTo>
                  <a:pt x="393621" y="650239"/>
                </a:lnTo>
                <a:lnTo>
                  <a:pt x="417905" y="643889"/>
                </a:lnTo>
                <a:close/>
              </a:path>
              <a:path w="678180" h="1019810">
                <a:moveTo>
                  <a:pt x="352829" y="0"/>
                </a:moveTo>
                <a:lnTo>
                  <a:pt x="303213" y="0"/>
                </a:lnTo>
                <a:lnTo>
                  <a:pt x="255632" y="6349"/>
                </a:lnTo>
                <a:lnTo>
                  <a:pt x="210571" y="19049"/>
                </a:lnTo>
                <a:lnTo>
                  <a:pt x="168518" y="36829"/>
                </a:lnTo>
                <a:lnTo>
                  <a:pt x="129960" y="60959"/>
                </a:lnTo>
                <a:lnTo>
                  <a:pt x="95384" y="91439"/>
                </a:lnTo>
                <a:lnTo>
                  <a:pt x="65277" y="125729"/>
                </a:lnTo>
                <a:lnTo>
                  <a:pt x="40126" y="163829"/>
                </a:lnTo>
                <a:lnTo>
                  <a:pt x="20419" y="208279"/>
                </a:lnTo>
                <a:lnTo>
                  <a:pt x="6087" y="257809"/>
                </a:lnTo>
                <a:lnTo>
                  <a:pt x="99" y="307339"/>
                </a:lnTo>
                <a:lnTo>
                  <a:pt x="0" y="309879"/>
                </a:lnTo>
                <a:lnTo>
                  <a:pt x="2126" y="359409"/>
                </a:lnTo>
                <a:lnTo>
                  <a:pt x="12761" y="410209"/>
                </a:lnTo>
                <a:lnTo>
                  <a:pt x="32497" y="462279"/>
                </a:lnTo>
                <a:lnTo>
                  <a:pt x="59549" y="507999"/>
                </a:lnTo>
                <a:lnTo>
                  <a:pt x="93599" y="547369"/>
                </a:lnTo>
                <a:lnTo>
                  <a:pt x="134328" y="582929"/>
                </a:lnTo>
                <a:lnTo>
                  <a:pt x="181417" y="612139"/>
                </a:lnTo>
                <a:lnTo>
                  <a:pt x="113699" y="791209"/>
                </a:lnTo>
                <a:lnTo>
                  <a:pt x="96971" y="835659"/>
                </a:lnTo>
                <a:lnTo>
                  <a:pt x="80340" y="878839"/>
                </a:lnTo>
                <a:lnTo>
                  <a:pt x="63815" y="923289"/>
                </a:lnTo>
                <a:lnTo>
                  <a:pt x="61405" y="932179"/>
                </a:lnTo>
                <a:lnTo>
                  <a:pt x="60233" y="942339"/>
                </a:lnTo>
                <a:lnTo>
                  <a:pt x="59586" y="952499"/>
                </a:lnTo>
                <a:lnTo>
                  <a:pt x="58748" y="961389"/>
                </a:lnTo>
                <a:lnTo>
                  <a:pt x="78237" y="958849"/>
                </a:lnTo>
                <a:lnTo>
                  <a:pt x="97203" y="953769"/>
                </a:lnTo>
                <a:lnTo>
                  <a:pt x="128393" y="941069"/>
                </a:lnTo>
                <a:lnTo>
                  <a:pt x="144482" y="933449"/>
                </a:lnTo>
                <a:lnTo>
                  <a:pt x="161402" y="925829"/>
                </a:lnTo>
                <a:lnTo>
                  <a:pt x="193407" y="925829"/>
                </a:lnTo>
                <a:lnTo>
                  <a:pt x="192919" y="924559"/>
                </a:lnTo>
                <a:lnTo>
                  <a:pt x="91983" y="924559"/>
                </a:lnTo>
                <a:lnTo>
                  <a:pt x="206474" y="623569"/>
                </a:lnTo>
                <a:lnTo>
                  <a:pt x="517504" y="623569"/>
                </a:lnTo>
                <a:lnTo>
                  <a:pt x="526032" y="621029"/>
                </a:lnTo>
                <a:lnTo>
                  <a:pt x="538134" y="614679"/>
                </a:lnTo>
                <a:lnTo>
                  <a:pt x="326565" y="614679"/>
                </a:lnTo>
                <a:lnTo>
                  <a:pt x="270947" y="610869"/>
                </a:lnTo>
                <a:lnTo>
                  <a:pt x="220056" y="598169"/>
                </a:lnTo>
                <a:lnTo>
                  <a:pt x="173737" y="576579"/>
                </a:lnTo>
                <a:lnTo>
                  <a:pt x="131835" y="546099"/>
                </a:lnTo>
                <a:lnTo>
                  <a:pt x="94193" y="507999"/>
                </a:lnTo>
                <a:lnTo>
                  <a:pt x="64628" y="464819"/>
                </a:lnTo>
                <a:lnTo>
                  <a:pt x="43440" y="419099"/>
                </a:lnTo>
                <a:lnTo>
                  <a:pt x="30664" y="370839"/>
                </a:lnTo>
                <a:lnTo>
                  <a:pt x="26340" y="321309"/>
                </a:lnTo>
                <a:lnTo>
                  <a:pt x="30505" y="271779"/>
                </a:lnTo>
                <a:lnTo>
                  <a:pt x="43195" y="223519"/>
                </a:lnTo>
                <a:lnTo>
                  <a:pt x="64450" y="176529"/>
                </a:lnTo>
                <a:lnTo>
                  <a:pt x="93068" y="134619"/>
                </a:lnTo>
                <a:lnTo>
                  <a:pt x="127775" y="97789"/>
                </a:lnTo>
                <a:lnTo>
                  <a:pt x="167626" y="68579"/>
                </a:lnTo>
                <a:lnTo>
                  <a:pt x="211679" y="45719"/>
                </a:lnTo>
                <a:lnTo>
                  <a:pt x="258992" y="31749"/>
                </a:lnTo>
                <a:lnTo>
                  <a:pt x="308621" y="24129"/>
                </a:lnTo>
                <a:lnTo>
                  <a:pt x="453144" y="24129"/>
                </a:lnTo>
                <a:lnTo>
                  <a:pt x="442337" y="19049"/>
                </a:lnTo>
                <a:lnTo>
                  <a:pt x="398865" y="6349"/>
                </a:lnTo>
                <a:lnTo>
                  <a:pt x="352829" y="0"/>
                </a:lnTo>
                <a:close/>
              </a:path>
              <a:path w="678180" h="1019810">
                <a:moveTo>
                  <a:pt x="583672" y="925829"/>
                </a:moveTo>
                <a:lnTo>
                  <a:pt x="483982" y="925829"/>
                </a:lnTo>
                <a:lnTo>
                  <a:pt x="503657" y="934719"/>
                </a:lnTo>
                <a:lnTo>
                  <a:pt x="522283" y="942339"/>
                </a:lnTo>
                <a:lnTo>
                  <a:pt x="558137" y="957579"/>
                </a:lnTo>
                <a:lnTo>
                  <a:pt x="572551" y="960119"/>
                </a:lnTo>
                <a:lnTo>
                  <a:pt x="580111" y="960119"/>
                </a:lnTo>
                <a:lnTo>
                  <a:pt x="587614" y="961389"/>
                </a:lnTo>
                <a:lnTo>
                  <a:pt x="587581" y="944879"/>
                </a:lnTo>
                <a:lnTo>
                  <a:pt x="587242" y="938529"/>
                </a:lnTo>
                <a:lnTo>
                  <a:pt x="585607" y="930909"/>
                </a:lnTo>
                <a:lnTo>
                  <a:pt x="583672" y="925829"/>
                </a:lnTo>
                <a:close/>
              </a:path>
              <a:path w="678180" h="1019810">
                <a:moveTo>
                  <a:pt x="517504" y="623569"/>
                </a:moveTo>
                <a:lnTo>
                  <a:pt x="206474" y="623569"/>
                </a:lnTo>
                <a:lnTo>
                  <a:pt x="256017" y="638809"/>
                </a:lnTo>
                <a:lnTo>
                  <a:pt x="223454" y="725169"/>
                </a:lnTo>
                <a:lnTo>
                  <a:pt x="212799" y="754379"/>
                </a:lnTo>
                <a:lnTo>
                  <a:pt x="202861" y="778509"/>
                </a:lnTo>
                <a:lnTo>
                  <a:pt x="192588" y="802639"/>
                </a:lnTo>
                <a:lnTo>
                  <a:pt x="183204" y="828039"/>
                </a:lnTo>
                <a:lnTo>
                  <a:pt x="164553" y="881379"/>
                </a:lnTo>
                <a:lnTo>
                  <a:pt x="121606" y="913129"/>
                </a:lnTo>
                <a:lnTo>
                  <a:pt x="91983" y="924559"/>
                </a:lnTo>
                <a:lnTo>
                  <a:pt x="192919" y="924559"/>
                </a:lnTo>
                <a:lnTo>
                  <a:pt x="191455" y="920749"/>
                </a:lnTo>
                <a:lnTo>
                  <a:pt x="189313" y="895349"/>
                </a:lnTo>
                <a:lnTo>
                  <a:pt x="196847" y="868679"/>
                </a:lnTo>
                <a:lnTo>
                  <a:pt x="218645" y="816609"/>
                </a:lnTo>
                <a:lnTo>
                  <a:pt x="238889" y="764539"/>
                </a:lnTo>
                <a:lnTo>
                  <a:pt x="258607" y="709929"/>
                </a:lnTo>
                <a:lnTo>
                  <a:pt x="278826" y="656589"/>
                </a:lnTo>
                <a:lnTo>
                  <a:pt x="311352" y="656589"/>
                </a:lnTo>
                <a:lnTo>
                  <a:pt x="307972" y="647699"/>
                </a:lnTo>
                <a:lnTo>
                  <a:pt x="338575" y="643889"/>
                </a:lnTo>
                <a:lnTo>
                  <a:pt x="417905" y="643889"/>
                </a:lnTo>
                <a:lnTo>
                  <a:pt x="422762" y="642619"/>
                </a:lnTo>
                <a:lnTo>
                  <a:pt x="476945" y="642619"/>
                </a:lnTo>
                <a:lnTo>
                  <a:pt x="474863" y="636269"/>
                </a:lnTo>
                <a:lnTo>
                  <a:pt x="517504" y="623569"/>
                </a:lnTo>
                <a:close/>
              </a:path>
              <a:path w="678180" h="1019810">
                <a:moveTo>
                  <a:pt x="476945" y="642619"/>
                </a:moveTo>
                <a:lnTo>
                  <a:pt x="439508" y="642619"/>
                </a:lnTo>
                <a:lnTo>
                  <a:pt x="450169" y="654049"/>
                </a:lnTo>
                <a:lnTo>
                  <a:pt x="461058" y="680719"/>
                </a:lnTo>
                <a:lnTo>
                  <a:pt x="479139" y="727709"/>
                </a:lnTo>
                <a:lnTo>
                  <a:pt x="552943" y="922019"/>
                </a:lnTo>
                <a:lnTo>
                  <a:pt x="582221" y="922019"/>
                </a:lnTo>
                <a:lnTo>
                  <a:pt x="569160" y="887729"/>
                </a:lnTo>
                <a:lnTo>
                  <a:pt x="552596" y="844549"/>
                </a:lnTo>
                <a:lnTo>
                  <a:pt x="535955" y="800099"/>
                </a:lnTo>
                <a:lnTo>
                  <a:pt x="485950" y="670559"/>
                </a:lnTo>
                <a:lnTo>
                  <a:pt x="483107" y="661669"/>
                </a:lnTo>
                <a:lnTo>
                  <a:pt x="480454" y="654049"/>
                </a:lnTo>
                <a:lnTo>
                  <a:pt x="477778" y="645159"/>
                </a:lnTo>
                <a:lnTo>
                  <a:pt x="476945" y="642619"/>
                </a:lnTo>
                <a:close/>
              </a:path>
              <a:path w="678180" h="1019810">
                <a:moveTo>
                  <a:pt x="336315" y="64769"/>
                </a:moveTo>
                <a:lnTo>
                  <a:pt x="253739" y="74929"/>
                </a:lnTo>
                <a:lnTo>
                  <a:pt x="210335" y="91439"/>
                </a:lnTo>
                <a:lnTo>
                  <a:pt x="171288" y="115569"/>
                </a:lnTo>
                <a:lnTo>
                  <a:pt x="137335" y="146049"/>
                </a:lnTo>
                <a:lnTo>
                  <a:pt x="109217" y="181609"/>
                </a:lnTo>
                <a:lnTo>
                  <a:pt x="87671" y="222249"/>
                </a:lnTo>
                <a:lnTo>
                  <a:pt x="73438" y="266699"/>
                </a:lnTo>
                <a:lnTo>
                  <a:pt x="67257" y="314959"/>
                </a:lnTo>
                <a:lnTo>
                  <a:pt x="69175" y="359409"/>
                </a:lnTo>
                <a:lnTo>
                  <a:pt x="78294" y="400049"/>
                </a:lnTo>
                <a:lnTo>
                  <a:pt x="94386" y="438149"/>
                </a:lnTo>
                <a:lnTo>
                  <a:pt x="117226" y="472439"/>
                </a:lnTo>
                <a:lnTo>
                  <a:pt x="146588" y="501649"/>
                </a:lnTo>
                <a:lnTo>
                  <a:pt x="182244" y="528319"/>
                </a:lnTo>
                <a:lnTo>
                  <a:pt x="223970" y="549909"/>
                </a:lnTo>
                <a:lnTo>
                  <a:pt x="271538" y="566419"/>
                </a:lnTo>
                <a:lnTo>
                  <a:pt x="324724" y="577849"/>
                </a:lnTo>
                <a:lnTo>
                  <a:pt x="326565" y="614679"/>
                </a:lnTo>
                <a:lnTo>
                  <a:pt x="422102" y="614679"/>
                </a:lnTo>
                <a:lnTo>
                  <a:pt x="370799" y="613409"/>
                </a:lnTo>
                <a:lnTo>
                  <a:pt x="395146" y="582929"/>
                </a:lnTo>
                <a:lnTo>
                  <a:pt x="356105" y="582929"/>
                </a:lnTo>
                <a:lnTo>
                  <a:pt x="356454" y="548639"/>
                </a:lnTo>
                <a:lnTo>
                  <a:pt x="324978" y="548639"/>
                </a:lnTo>
                <a:lnTo>
                  <a:pt x="254807" y="538479"/>
                </a:lnTo>
                <a:lnTo>
                  <a:pt x="190180" y="505459"/>
                </a:lnTo>
                <a:lnTo>
                  <a:pt x="152774" y="472439"/>
                </a:lnTo>
                <a:lnTo>
                  <a:pt x="124251" y="433069"/>
                </a:lnTo>
                <a:lnTo>
                  <a:pt x="105106" y="388619"/>
                </a:lnTo>
                <a:lnTo>
                  <a:pt x="95835" y="340359"/>
                </a:lnTo>
                <a:lnTo>
                  <a:pt x="96934" y="290829"/>
                </a:lnTo>
                <a:lnTo>
                  <a:pt x="108900" y="242569"/>
                </a:lnTo>
                <a:lnTo>
                  <a:pt x="130815" y="198119"/>
                </a:lnTo>
                <a:lnTo>
                  <a:pt x="161320" y="160019"/>
                </a:lnTo>
                <a:lnTo>
                  <a:pt x="198665" y="129539"/>
                </a:lnTo>
                <a:lnTo>
                  <a:pt x="241099" y="106679"/>
                </a:lnTo>
                <a:lnTo>
                  <a:pt x="286873" y="93979"/>
                </a:lnTo>
                <a:lnTo>
                  <a:pt x="334236" y="92709"/>
                </a:lnTo>
                <a:lnTo>
                  <a:pt x="435423" y="92709"/>
                </a:lnTo>
                <a:lnTo>
                  <a:pt x="411559" y="81279"/>
                </a:lnTo>
                <a:lnTo>
                  <a:pt x="373676" y="69849"/>
                </a:lnTo>
                <a:lnTo>
                  <a:pt x="336315" y="64769"/>
                </a:lnTo>
                <a:close/>
              </a:path>
              <a:path w="678180" h="1019810">
                <a:moveTo>
                  <a:pt x="677427" y="302259"/>
                </a:moveTo>
                <a:lnTo>
                  <a:pt x="647227" y="302259"/>
                </a:lnTo>
                <a:lnTo>
                  <a:pt x="650830" y="354329"/>
                </a:lnTo>
                <a:lnTo>
                  <a:pt x="650942" y="358139"/>
                </a:lnTo>
                <a:lnTo>
                  <a:pt x="648456" y="407669"/>
                </a:lnTo>
                <a:lnTo>
                  <a:pt x="639759" y="452119"/>
                </a:lnTo>
                <a:lnTo>
                  <a:pt x="625098" y="492759"/>
                </a:lnTo>
                <a:lnTo>
                  <a:pt x="604656" y="527049"/>
                </a:lnTo>
                <a:lnTo>
                  <a:pt x="578614" y="556259"/>
                </a:lnTo>
                <a:lnTo>
                  <a:pt x="547156" y="580389"/>
                </a:lnTo>
                <a:lnTo>
                  <a:pt x="510463" y="596899"/>
                </a:lnTo>
                <a:lnTo>
                  <a:pt x="468717" y="609599"/>
                </a:lnTo>
                <a:lnTo>
                  <a:pt x="422102" y="614679"/>
                </a:lnTo>
                <a:lnTo>
                  <a:pt x="538134" y="614679"/>
                </a:lnTo>
                <a:lnTo>
                  <a:pt x="605594" y="568959"/>
                </a:lnTo>
                <a:lnTo>
                  <a:pt x="634062" y="533399"/>
                </a:lnTo>
                <a:lnTo>
                  <a:pt x="655039" y="490219"/>
                </a:lnTo>
                <a:lnTo>
                  <a:pt x="668563" y="441959"/>
                </a:lnTo>
                <a:lnTo>
                  <a:pt x="675445" y="368299"/>
                </a:lnTo>
                <a:lnTo>
                  <a:pt x="676352" y="331469"/>
                </a:lnTo>
                <a:lnTo>
                  <a:pt x="677427" y="302259"/>
                </a:lnTo>
                <a:close/>
              </a:path>
              <a:path w="678180" h="1019810">
                <a:moveTo>
                  <a:pt x="524469" y="422909"/>
                </a:moveTo>
                <a:lnTo>
                  <a:pt x="489081" y="448309"/>
                </a:lnTo>
                <a:lnTo>
                  <a:pt x="459953" y="473709"/>
                </a:lnTo>
                <a:lnTo>
                  <a:pt x="408620" y="527049"/>
                </a:lnTo>
                <a:lnTo>
                  <a:pt x="382776" y="554989"/>
                </a:lnTo>
                <a:lnTo>
                  <a:pt x="356105" y="582929"/>
                </a:lnTo>
                <a:lnTo>
                  <a:pt x="395146" y="582929"/>
                </a:lnTo>
                <a:lnTo>
                  <a:pt x="405291" y="570229"/>
                </a:lnTo>
                <a:lnTo>
                  <a:pt x="441011" y="529589"/>
                </a:lnTo>
                <a:lnTo>
                  <a:pt x="478913" y="492759"/>
                </a:lnTo>
                <a:lnTo>
                  <a:pt x="519948" y="457199"/>
                </a:lnTo>
                <a:lnTo>
                  <a:pt x="525041" y="453389"/>
                </a:lnTo>
                <a:lnTo>
                  <a:pt x="532013" y="450849"/>
                </a:lnTo>
                <a:lnTo>
                  <a:pt x="538554" y="440689"/>
                </a:lnTo>
                <a:lnTo>
                  <a:pt x="538427" y="433069"/>
                </a:lnTo>
                <a:lnTo>
                  <a:pt x="539824" y="426719"/>
                </a:lnTo>
                <a:lnTo>
                  <a:pt x="533194" y="425449"/>
                </a:lnTo>
                <a:lnTo>
                  <a:pt x="524469" y="422909"/>
                </a:lnTo>
                <a:close/>
              </a:path>
              <a:path w="678180" h="1019810">
                <a:moveTo>
                  <a:pt x="389873" y="431799"/>
                </a:moveTo>
                <a:lnTo>
                  <a:pt x="351000" y="431799"/>
                </a:lnTo>
                <a:lnTo>
                  <a:pt x="324978" y="548639"/>
                </a:lnTo>
                <a:lnTo>
                  <a:pt x="356454" y="548639"/>
                </a:lnTo>
                <a:lnTo>
                  <a:pt x="356622" y="532129"/>
                </a:lnTo>
                <a:lnTo>
                  <a:pt x="364144" y="487679"/>
                </a:lnTo>
                <a:lnTo>
                  <a:pt x="378845" y="448309"/>
                </a:lnTo>
                <a:lnTo>
                  <a:pt x="389873" y="431799"/>
                </a:lnTo>
                <a:close/>
              </a:path>
              <a:path w="678180" h="1019810">
                <a:moveTo>
                  <a:pt x="182077" y="271779"/>
                </a:moveTo>
                <a:lnTo>
                  <a:pt x="168615" y="279399"/>
                </a:lnTo>
                <a:lnTo>
                  <a:pt x="168349" y="283209"/>
                </a:lnTo>
                <a:lnTo>
                  <a:pt x="169164" y="289559"/>
                </a:lnTo>
                <a:lnTo>
                  <a:pt x="171766" y="295909"/>
                </a:lnTo>
                <a:lnTo>
                  <a:pt x="175219" y="300989"/>
                </a:lnTo>
                <a:lnTo>
                  <a:pt x="178585" y="307339"/>
                </a:lnTo>
                <a:lnTo>
                  <a:pt x="179499" y="309879"/>
                </a:lnTo>
                <a:lnTo>
                  <a:pt x="181391" y="311149"/>
                </a:lnTo>
                <a:lnTo>
                  <a:pt x="183169" y="312419"/>
                </a:lnTo>
                <a:lnTo>
                  <a:pt x="212745" y="337819"/>
                </a:lnTo>
                <a:lnTo>
                  <a:pt x="228572" y="367029"/>
                </a:lnTo>
                <a:lnTo>
                  <a:pt x="231683" y="401319"/>
                </a:lnTo>
                <a:lnTo>
                  <a:pt x="223111" y="439419"/>
                </a:lnTo>
                <a:lnTo>
                  <a:pt x="222240" y="445769"/>
                </a:lnTo>
                <a:lnTo>
                  <a:pt x="223317" y="453389"/>
                </a:lnTo>
                <a:lnTo>
                  <a:pt x="225218" y="461009"/>
                </a:lnTo>
                <a:lnTo>
                  <a:pt x="226819" y="468629"/>
                </a:lnTo>
                <a:lnTo>
                  <a:pt x="247224" y="464819"/>
                </a:lnTo>
                <a:lnTo>
                  <a:pt x="253591" y="462279"/>
                </a:lnTo>
                <a:lnTo>
                  <a:pt x="265821" y="455929"/>
                </a:lnTo>
                <a:lnTo>
                  <a:pt x="289885" y="443229"/>
                </a:lnTo>
                <a:lnTo>
                  <a:pt x="302372" y="438149"/>
                </a:lnTo>
                <a:lnTo>
                  <a:pt x="313113" y="435609"/>
                </a:lnTo>
                <a:lnTo>
                  <a:pt x="337301" y="433069"/>
                </a:lnTo>
                <a:lnTo>
                  <a:pt x="248486" y="433069"/>
                </a:lnTo>
                <a:lnTo>
                  <a:pt x="259945" y="393699"/>
                </a:lnTo>
                <a:lnTo>
                  <a:pt x="258561" y="358139"/>
                </a:lnTo>
                <a:lnTo>
                  <a:pt x="242526" y="326389"/>
                </a:lnTo>
                <a:lnTo>
                  <a:pt x="210030" y="299719"/>
                </a:lnTo>
                <a:lnTo>
                  <a:pt x="249506" y="294639"/>
                </a:lnTo>
                <a:lnTo>
                  <a:pt x="281863" y="280669"/>
                </a:lnTo>
                <a:lnTo>
                  <a:pt x="289125" y="273049"/>
                </a:lnTo>
                <a:lnTo>
                  <a:pt x="189215" y="273049"/>
                </a:lnTo>
                <a:lnTo>
                  <a:pt x="182077" y="271779"/>
                </a:lnTo>
                <a:close/>
              </a:path>
              <a:path w="678180" h="1019810">
                <a:moveTo>
                  <a:pt x="335545" y="403859"/>
                </a:moveTo>
                <a:lnTo>
                  <a:pt x="306555" y="405129"/>
                </a:lnTo>
                <a:lnTo>
                  <a:pt x="278305" y="419099"/>
                </a:lnTo>
                <a:lnTo>
                  <a:pt x="248486" y="433069"/>
                </a:lnTo>
                <a:lnTo>
                  <a:pt x="337301" y="433069"/>
                </a:lnTo>
                <a:lnTo>
                  <a:pt x="351000" y="431799"/>
                </a:lnTo>
                <a:lnTo>
                  <a:pt x="389873" y="431799"/>
                </a:lnTo>
                <a:lnTo>
                  <a:pt x="395811" y="422909"/>
                </a:lnTo>
                <a:lnTo>
                  <a:pt x="367586" y="422909"/>
                </a:lnTo>
                <a:lnTo>
                  <a:pt x="335545" y="403859"/>
                </a:lnTo>
                <a:close/>
              </a:path>
              <a:path w="678180" h="1019810">
                <a:moveTo>
                  <a:pt x="477665" y="292099"/>
                </a:moveTo>
                <a:lnTo>
                  <a:pt x="434185" y="292099"/>
                </a:lnTo>
                <a:lnTo>
                  <a:pt x="434566" y="304799"/>
                </a:lnTo>
                <a:lnTo>
                  <a:pt x="425233" y="312419"/>
                </a:lnTo>
                <a:lnTo>
                  <a:pt x="393904" y="345439"/>
                </a:lnTo>
                <a:lnTo>
                  <a:pt x="386931" y="364489"/>
                </a:lnTo>
                <a:lnTo>
                  <a:pt x="380048" y="386079"/>
                </a:lnTo>
                <a:lnTo>
                  <a:pt x="376311" y="396239"/>
                </a:lnTo>
                <a:lnTo>
                  <a:pt x="367586" y="422909"/>
                </a:lnTo>
                <a:lnTo>
                  <a:pt x="395811" y="422909"/>
                </a:lnTo>
                <a:lnTo>
                  <a:pt x="400900" y="415289"/>
                </a:lnTo>
                <a:lnTo>
                  <a:pt x="430483" y="386079"/>
                </a:lnTo>
                <a:lnTo>
                  <a:pt x="467766" y="363219"/>
                </a:lnTo>
                <a:lnTo>
                  <a:pt x="496797" y="351789"/>
                </a:lnTo>
                <a:lnTo>
                  <a:pt x="421460" y="351789"/>
                </a:lnTo>
                <a:lnTo>
                  <a:pt x="468577" y="306069"/>
                </a:lnTo>
                <a:lnTo>
                  <a:pt x="477462" y="293369"/>
                </a:lnTo>
                <a:lnTo>
                  <a:pt x="477665" y="292099"/>
                </a:lnTo>
                <a:close/>
              </a:path>
              <a:path w="678180" h="1019810">
                <a:moveTo>
                  <a:pt x="435423" y="92709"/>
                </a:moveTo>
                <a:lnTo>
                  <a:pt x="334236" y="92709"/>
                </a:lnTo>
                <a:lnTo>
                  <a:pt x="386492" y="101599"/>
                </a:lnTo>
                <a:lnTo>
                  <a:pt x="433784" y="121919"/>
                </a:lnTo>
                <a:lnTo>
                  <a:pt x="474830" y="151129"/>
                </a:lnTo>
                <a:lnTo>
                  <a:pt x="508347" y="187959"/>
                </a:lnTo>
                <a:lnTo>
                  <a:pt x="533055" y="231139"/>
                </a:lnTo>
                <a:lnTo>
                  <a:pt x="547672" y="280669"/>
                </a:lnTo>
                <a:lnTo>
                  <a:pt x="548926" y="290829"/>
                </a:lnTo>
                <a:lnTo>
                  <a:pt x="547640" y="299719"/>
                </a:lnTo>
                <a:lnTo>
                  <a:pt x="542221" y="306069"/>
                </a:lnTo>
                <a:lnTo>
                  <a:pt x="531073" y="311149"/>
                </a:lnTo>
                <a:lnTo>
                  <a:pt x="504568" y="320039"/>
                </a:lnTo>
                <a:lnTo>
                  <a:pt x="477890" y="330199"/>
                </a:lnTo>
                <a:lnTo>
                  <a:pt x="450401" y="340359"/>
                </a:lnTo>
                <a:lnTo>
                  <a:pt x="421460" y="351789"/>
                </a:lnTo>
                <a:lnTo>
                  <a:pt x="496797" y="351789"/>
                </a:lnTo>
                <a:lnTo>
                  <a:pt x="512925" y="345439"/>
                </a:lnTo>
                <a:lnTo>
                  <a:pt x="546424" y="334009"/>
                </a:lnTo>
                <a:lnTo>
                  <a:pt x="580014" y="323849"/>
                </a:lnTo>
                <a:lnTo>
                  <a:pt x="613636" y="312419"/>
                </a:lnTo>
                <a:lnTo>
                  <a:pt x="647227" y="302259"/>
                </a:lnTo>
                <a:lnTo>
                  <a:pt x="677427" y="302259"/>
                </a:lnTo>
                <a:lnTo>
                  <a:pt x="677661" y="295909"/>
                </a:lnTo>
                <a:lnTo>
                  <a:pt x="677662" y="293369"/>
                </a:lnTo>
                <a:lnTo>
                  <a:pt x="577974" y="293369"/>
                </a:lnTo>
                <a:lnTo>
                  <a:pt x="563901" y="238759"/>
                </a:lnTo>
                <a:lnTo>
                  <a:pt x="542652" y="193039"/>
                </a:lnTo>
                <a:lnTo>
                  <a:pt x="515510" y="153669"/>
                </a:lnTo>
                <a:lnTo>
                  <a:pt x="483759" y="123189"/>
                </a:lnTo>
                <a:lnTo>
                  <a:pt x="448681" y="99059"/>
                </a:lnTo>
                <a:lnTo>
                  <a:pt x="435423" y="92709"/>
                </a:lnTo>
                <a:close/>
              </a:path>
              <a:path w="678180" h="1019810">
                <a:moveTo>
                  <a:pt x="352225" y="217169"/>
                </a:moveTo>
                <a:lnTo>
                  <a:pt x="321091" y="217169"/>
                </a:lnTo>
                <a:lnTo>
                  <a:pt x="338519" y="252729"/>
                </a:lnTo>
                <a:lnTo>
                  <a:pt x="361427" y="279399"/>
                </a:lnTo>
                <a:lnTo>
                  <a:pt x="392440" y="293369"/>
                </a:lnTo>
                <a:lnTo>
                  <a:pt x="434185" y="292099"/>
                </a:lnTo>
                <a:lnTo>
                  <a:pt x="477665" y="292099"/>
                </a:lnTo>
                <a:lnTo>
                  <a:pt x="479084" y="283209"/>
                </a:lnTo>
                <a:lnTo>
                  <a:pt x="473179" y="275589"/>
                </a:lnTo>
                <a:lnTo>
                  <a:pt x="459483" y="274319"/>
                </a:lnTo>
                <a:lnTo>
                  <a:pt x="415759" y="269239"/>
                </a:lnTo>
                <a:lnTo>
                  <a:pt x="381386" y="252729"/>
                </a:lnTo>
                <a:lnTo>
                  <a:pt x="355665" y="224789"/>
                </a:lnTo>
                <a:lnTo>
                  <a:pt x="352225" y="217169"/>
                </a:lnTo>
                <a:close/>
              </a:path>
              <a:path w="678180" h="1019810">
                <a:moveTo>
                  <a:pt x="453144" y="24129"/>
                </a:moveTo>
                <a:lnTo>
                  <a:pt x="308621" y="24129"/>
                </a:lnTo>
                <a:lnTo>
                  <a:pt x="359623" y="26669"/>
                </a:lnTo>
                <a:lnTo>
                  <a:pt x="409637" y="36829"/>
                </a:lnTo>
                <a:lnTo>
                  <a:pt x="456116" y="54609"/>
                </a:lnTo>
                <a:lnTo>
                  <a:pt x="498301" y="81279"/>
                </a:lnTo>
                <a:lnTo>
                  <a:pt x="535432" y="114299"/>
                </a:lnTo>
                <a:lnTo>
                  <a:pt x="566749" y="153669"/>
                </a:lnTo>
                <a:lnTo>
                  <a:pt x="591491" y="198119"/>
                </a:lnTo>
                <a:lnTo>
                  <a:pt x="608899" y="247649"/>
                </a:lnTo>
                <a:lnTo>
                  <a:pt x="613945" y="269239"/>
                </a:lnTo>
                <a:lnTo>
                  <a:pt x="612225" y="281939"/>
                </a:lnTo>
                <a:lnTo>
                  <a:pt x="601110" y="289559"/>
                </a:lnTo>
                <a:lnTo>
                  <a:pt x="577974" y="293369"/>
                </a:lnTo>
                <a:lnTo>
                  <a:pt x="677662" y="293369"/>
                </a:lnTo>
                <a:lnTo>
                  <a:pt x="677112" y="278129"/>
                </a:lnTo>
                <a:lnTo>
                  <a:pt x="673280" y="269239"/>
                </a:lnTo>
                <a:lnTo>
                  <a:pt x="643049" y="269239"/>
                </a:lnTo>
                <a:lnTo>
                  <a:pt x="628121" y="218439"/>
                </a:lnTo>
                <a:lnTo>
                  <a:pt x="607981" y="172719"/>
                </a:lnTo>
                <a:lnTo>
                  <a:pt x="583007" y="130809"/>
                </a:lnTo>
                <a:lnTo>
                  <a:pt x="553578" y="95249"/>
                </a:lnTo>
                <a:lnTo>
                  <a:pt x="520071" y="63499"/>
                </a:lnTo>
                <a:lnTo>
                  <a:pt x="482865" y="38099"/>
                </a:lnTo>
                <a:lnTo>
                  <a:pt x="453144" y="24129"/>
                </a:lnTo>
                <a:close/>
              </a:path>
              <a:path w="678180" h="1019810">
                <a:moveTo>
                  <a:pt x="323941" y="170179"/>
                </a:moveTo>
                <a:lnTo>
                  <a:pt x="315268" y="173989"/>
                </a:lnTo>
                <a:lnTo>
                  <a:pt x="306817" y="185419"/>
                </a:lnTo>
                <a:lnTo>
                  <a:pt x="305775" y="186689"/>
                </a:lnTo>
                <a:lnTo>
                  <a:pt x="304581" y="189229"/>
                </a:lnTo>
                <a:lnTo>
                  <a:pt x="304010" y="190499"/>
                </a:lnTo>
                <a:lnTo>
                  <a:pt x="287697" y="228599"/>
                </a:lnTo>
                <a:lnTo>
                  <a:pt x="263305" y="255269"/>
                </a:lnTo>
                <a:lnTo>
                  <a:pt x="230567" y="269239"/>
                </a:lnTo>
                <a:lnTo>
                  <a:pt x="189215" y="273049"/>
                </a:lnTo>
                <a:lnTo>
                  <a:pt x="289125" y="273049"/>
                </a:lnTo>
                <a:lnTo>
                  <a:pt x="306069" y="255269"/>
                </a:lnTo>
                <a:lnTo>
                  <a:pt x="321091" y="217169"/>
                </a:lnTo>
                <a:lnTo>
                  <a:pt x="352225" y="217169"/>
                </a:lnTo>
                <a:lnTo>
                  <a:pt x="337894" y="185419"/>
                </a:lnTo>
                <a:lnTo>
                  <a:pt x="331822" y="173989"/>
                </a:lnTo>
                <a:lnTo>
                  <a:pt x="323941" y="170179"/>
                </a:lnTo>
                <a:close/>
              </a:path>
              <a:path w="678180" h="1019810">
                <a:moveTo>
                  <a:pt x="661354" y="262889"/>
                </a:moveTo>
                <a:lnTo>
                  <a:pt x="643049" y="269239"/>
                </a:lnTo>
                <a:lnTo>
                  <a:pt x="673280" y="269239"/>
                </a:lnTo>
                <a:lnTo>
                  <a:pt x="672185" y="266699"/>
                </a:lnTo>
                <a:lnTo>
                  <a:pt x="661354" y="262889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DCM</a:t>
            </a:r>
            <a:r>
              <a:rPr spc="195" dirty="0"/>
              <a:t> </a:t>
            </a:r>
            <a:r>
              <a:rPr dirty="0"/>
              <a:t>SHRIRAM</a:t>
            </a:r>
            <a:r>
              <a:rPr spc="195" dirty="0"/>
              <a:t> </a:t>
            </a:r>
            <a:r>
              <a:rPr spc="-20" dirty="0"/>
              <a:t>LTD.</a:t>
            </a: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BF649E5C-D6BF-4034-838D-EA6E6FE52C7F}"/>
              </a:ext>
            </a:extLst>
          </p:cNvPr>
          <p:cNvSpPr/>
          <p:nvPr/>
        </p:nvSpPr>
        <p:spPr>
          <a:xfrm flipH="1">
            <a:off x="9420539" y="2210205"/>
            <a:ext cx="275246" cy="5089954"/>
          </a:xfrm>
          <a:custGeom>
            <a:avLst/>
            <a:gdLst/>
            <a:ahLst/>
            <a:cxnLst/>
            <a:rect l="l" t="t" r="r" b="b"/>
            <a:pathLst>
              <a:path h="2404745">
                <a:moveTo>
                  <a:pt x="0" y="0"/>
                </a:moveTo>
                <a:lnTo>
                  <a:pt x="0" y="2404503"/>
                </a:lnTo>
              </a:path>
            </a:pathLst>
          </a:custGeom>
          <a:ln w="18199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65899EE6-61E4-4A91-813A-46427BC06BA0}"/>
              </a:ext>
            </a:extLst>
          </p:cNvPr>
          <p:cNvSpPr/>
          <p:nvPr/>
        </p:nvSpPr>
        <p:spPr>
          <a:xfrm flipH="1">
            <a:off x="5028087" y="2320356"/>
            <a:ext cx="275246" cy="5089954"/>
          </a:xfrm>
          <a:custGeom>
            <a:avLst/>
            <a:gdLst/>
            <a:ahLst/>
            <a:cxnLst/>
            <a:rect l="l" t="t" r="r" b="b"/>
            <a:pathLst>
              <a:path h="2404745">
                <a:moveTo>
                  <a:pt x="0" y="0"/>
                </a:moveTo>
                <a:lnTo>
                  <a:pt x="0" y="2404503"/>
                </a:lnTo>
              </a:path>
            </a:pathLst>
          </a:custGeom>
          <a:ln w="18199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88767277-F3A7-440F-AB14-F3B423D3DDD3}"/>
              </a:ext>
            </a:extLst>
          </p:cNvPr>
          <p:cNvSpPr/>
          <p:nvPr/>
        </p:nvSpPr>
        <p:spPr>
          <a:xfrm>
            <a:off x="12421228" y="4236955"/>
            <a:ext cx="1790148" cy="3226435"/>
          </a:xfrm>
          <a:custGeom>
            <a:avLst/>
            <a:gdLst/>
            <a:ahLst/>
            <a:cxnLst/>
            <a:rect l="l" t="t" r="r" b="b"/>
            <a:pathLst>
              <a:path w="1873250" h="3226434">
                <a:moveTo>
                  <a:pt x="561124" y="941006"/>
                </a:moveTo>
                <a:lnTo>
                  <a:pt x="550278" y="917917"/>
                </a:lnTo>
                <a:lnTo>
                  <a:pt x="529145" y="901331"/>
                </a:lnTo>
                <a:lnTo>
                  <a:pt x="499732" y="894842"/>
                </a:lnTo>
                <a:lnTo>
                  <a:pt x="426605" y="921740"/>
                </a:lnTo>
                <a:lnTo>
                  <a:pt x="400342" y="931748"/>
                </a:lnTo>
                <a:lnTo>
                  <a:pt x="378574" y="942797"/>
                </a:lnTo>
                <a:lnTo>
                  <a:pt x="367906" y="955814"/>
                </a:lnTo>
                <a:lnTo>
                  <a:pt x="367563" y="972781"/>
                </a:lnTo>
                <a:lnTo>
                  <a:pt x="376770" y="995654"/>
                </a:lnTo>
                <a:lnTo>
                  <a:pt x="413461" y="1066812"/>
                </a:lnTo>
                <a:lnTo>
                  <a:pt x="432130" y="1102207"/>
                </a:lnTo>
                <a:lnTo>
                  <a:pt x="451358" y="1137285"/>
                </a:lnTo>
                <a:lnTo>
                  <a:pt x="473252" y="1157249"/>
                </a:lnTo>
                <a:lnTo>
                  <a:pt x="481406" y="1163421"/>
                </a:lnTo>
                <a:lnTo>
                  <a:pt x="488315" y="1155750"/>
                </a:lnTo>
                <a:lnTo>
                  <a:pt x="495503" y="1148168"/>
                </a:lnTo>
                <a:lnTo>
                  <a:pt x="501891" y="1140307"/>
                </a:lnTo>
                <a:lnTo>
                  <a:pt x="506361" y="1131773"/>
                </a:lnTo>
                <a:lnTo>
                  <a:pt x="520280" y="1090803"/>
                </a:lnTo>
                <a:lnTo>
                  <a:pt x="533654" y="1049629"/>
                </a:lnTo>
                <a:lnTo>
                  <a:pt x="559676" y="967028"/>
                </a:lnTo>
                <a:lnTo>
                  <a:pt x="561124" y="941006"/>
                </a:lnTo>
                <a:close/>
              </a:path>
              <a:path w="1873250" h="3226434">
                <a:moveTo>
                  <a:pt x="1559407" y="968692"/>
                </a:moveTo>
                <a:lnTo>
                  <a:pt x="1554581" y="961707"/>
                </a:lnTo>
                <a:lnTo>
                  <a:pt x="1549590" y="953973"/>
                </a:lnTo>
                <a:lnTo>
                  <a:pt x="1543939" y="946924"/>
                </a:lnTo>
                <a:lnTo>
                  <a:pt x="1509102" y="929106"/>
                </a:lnTo>
                <a:lnTo>
                  <a:pt x="1451978" y="906018"/>
                </a:lnTo>
                <a:lnTo>
                  <a:pt x="1422654" y="897763"/>
                </a:lnTo>
                <a:lnTo>
                  <a:pt x="1409230" y="898321"/>
                </a:lnTo>
                <a:lnTo>
                  <a:pt x="1366608" y="922566"/>
                </a:lnTo>
                <a:lnTo>
                  <a:pt x="1359331" y="950137"/>
                </a:lnTo>
                <a:lnTo>
                  <a:pt x="1360843" y="960056"/>
                </a:lnTo>
                <a:lnTo>
                  <a:pt x="1373479" y="1004112"/>
                </a:lnTo>
                <a:lnTo>
                  <a:pt x="1386713" y="1048004"/>
                </a:lnTo>
                <a:lnTo>
                  <a:pt x="1400556" y="1091704"/>
                </a:lnTo>
                <a:lnTo>
                  <a:pt x="1415034" y="1135189"/>
                </a:lnTo>
                <a:lnTo>
                  <a:pt x="1442085" y="1162164"/>
                </a:lnTo>
                <a:lnTo>
                  <a:pt x="1450594" y="1160564"/>
                </a:lnTo>
                <a:lnTo>
                  <a:pt x="1493659" y="1104595"/>
                </a:lnTo>
                <a:lnTo>
                  <a:pt x="1512633" y="1068438"/>
                </a:lnTo>
                <a:lnTo>
                  <a:pt x="1549793" y="995680"/>
                </a:lnTo>
                <a:lnTo>
                  <a:pt x="1552130" y="990371"/>
                </a:lnTo>
                <a:lnTo>
                  <a:pt x="1559407" y="968692"/>
                </a:lnTo>
                <a:close/>
              </a:path>
              <a:path w="1873250" h="3226434">
                <a:moveTo>
                  <a:pt x="1711198" y="571538"/>
                </a:moveTo>
                <a:lnTo>
                  <a:pt x="1677289" y="536702"/>
                </a:lnTo>
                <a:lnTo>
                  <a:pt x="1664728" y="534847"/>
                </a:lnTo>
                <a:lnTo>
                  <a:pt x="1650847" y="535736"/>
                </a:lnTo>
                <a:lnTo>
                  <a:pt x="1401660" y="535533"/>
                </a:lnTo>
                <a:lnTo>
                  <a:pt x="1202334" y="536194"/>
                </a:lnTo>
                <a:lnTo>
                  <a:pt x="1160576" y="525805"/>
                </a:lnTo>
                <a:lnTo>
                  <a:pt x="1137462" y="488708"/>
                </a:lnTo>
                <a:lnTo>
                  <a:pt x="1122349" y="439000"/>
                </a:lnTo>
                <a:lnTo>
                  <a:pt x="1091653" y="339725"/>
                </a:lnTo>
                <a:lnTo>
                  <a:pt x="993051" y="27051"/>
                </a:lnTo>
                <a:lnTo>
                  <a:pt x="986421" y="13157"/>
                </a:lnTo>
                <a:lnTo>
                  <a:pt x="975741" y="3276"/>
                </a:lnTo>
                <a:lnTo>
                  <a:pt x="958735" y="0"/>
                </a:lnTo>
                <a:lnTo>
                  <a:pt x="942594" y="4000"/>
                </a:lnTo>
                <a:lnTo>
                  <a:pt x="931354" y="13411"/>
                </a:lnTo>
                <a:lnTo>
                  <a:pt x="923582" y="26619"/>
                </a:lnTo>
                <a:lnTo>
                  <a:pt x="917803" y="42087"/>
                </a:lnTo>
                <a:lnTo>
                  <a:pt x="771525" y="486232"/>
                </a:lnTo>
                <a:lnTo>
                  <a:pt x="762749" y="505688"/>
                </a:lnTo>
                <a:lnTo>
                  <a:pt x="750646" y="518795"/>
                </a:lnTo>
                <a:lnTo>
                  <a:pt x="734402" y="526072"/>
                </a:lnTo>
                <a:lnTo>
                  <a:pt x="713206" y="528040"/>
                </a:lnTo>
                <a:lnTo>
                  <a:pt x="667029" y="527380"/>
                </a:lnTo>
                <a:lnTo>
                  <a:pt x="620839" y="527177"/>
                </a:lnTo>
                <a:lnTo>
                  <a:pt x="482269" y="527545"/>
                </a:lnTo>
                <a:lnTo>
                  <a:pt x="333641" y="527265"/>
                </a:lnTo>
                <a:lnTo>
                  <a:pt x="284111" y="527685"/>
                </a:lnTo>
                <a:lnTo>
                  <a:pt x="234619" y="528764"/>
                </a:lnTo>
                <a:lnTo>
                  <a:pt x="194678" y="555104"/>
                </a:lnTo>
                <a:lnTo>
                  <a:pt x="194297" y="565099"/>
                </a:lnTo>
                <a:lnTo>
                  <a:pt x="198107" y="576656"/>
                </a:lnTo>
                <a:lnTo>
                  <a:pt x="204089" y="588708"/>
                </a:lnTo>
                <a:lnTo>
                  <a:pt x="213385" y="606437"/>
                </a:lnTo>
                <a:lnTo>
                  <a:pt x="222326" y="609688"/>
                </a:lnTo>
                <a:lnTo>
                  <a:pt x="603580" y="889304"/>
                </a:lnTo>
                <a:lnTo>
                  <a:pt x="618578" y="902995"/>
                </a:lnTo>
                <a:lnTo>
                  <a:pt x="626821" y="917867"/>
                </a:lnTo>
                <a:lnTo>
                  <a:pt x="628586" y="934872"/>
                </a:lnTo>
                <a:lnTo>
                  <a:pt x="624154" y="954925"/>
                </a:lnTo>
                <a:lnTo>
                  <a:pt x="591947" y="1050696"/>
                </a:lnTo>
                <a:lnTo>
                  <a:pt x="497128" y="1338643"/>
                </a:lnTo>
                <a:lnTo>
                  <a:pt x="490588" y="1356779"/>
                </a:lnTo>
                <a:lnTo>
                  <a:pt x="483743" y="1374838"/>
                </a:lnTo>
                <a:lnTo>
                  <a:pt x="477647" y="1393012"/>
                </a:lnTo>
                <a:lnTo>
                  <a:pt x="473379" y="1411490"/>
                </a:lnTo>
                <a:lnTo>
                  <a:pt x="472770" y="1424051"/>
                </a:lnTo>
                <a:lnTo>
                  <a:pt x="474599" y="1437500"/>
                </a:lnTo>
                <a:lnTo>
                  <a:pt x="478802" y="1449539"/>
                </a:lnTo>
                <a:lnTo>
                  <a:pt x="485343" y="1457845"/>
                </a:lnTo>
                <a:lnTo>
                  <a:pt x="494779" y="1460906"/>
                </a:lnTo>
                <a:lnTo>
                  <a:pt x="506984" y="1460246"/>
                </a:lnTo>
                <a:lnTo>
                  <a:pt x="533374" y="1455559"/>
                </a:lnTo>
                <a:lnTo>
                  <a:pt x="537184" y="1455077"/>
                </a:lnTo>
                <a:lnTo>
                  <a:pt x="540410" y="1450365"/>
                </a:lnTo>
                <a:lnTo>
                  <a:pt x="924115" y="1168412"/>
                </a:lnTo>
                <a:lnTo>
                  <a:pt x="938237" y="1159941"/>
                </a:lnTo>
                <a:lnTo>
                  <a:pt x="952093" y="1156347"/>
                </a:lnTo>
                <a:lnTo>
                  <a:pt x="966266" y="1158354"/>
                </a:lnTo>
                <a:lnTo>
                  <a:pt x="981392" y="1166647"/>
                </a:lnTo>
                <a:lnTo>
                  <a:pt x="1024445" y="1198435"/>
                </a:lnTo>
                <a:lnTo>
                  <a:pt x="1382052" y="1460817"/>
                </a:lnTo>
                <a:lnTo>
                  <a:pt x="1394587" y="1467446"/>
                </a:lnTo>
                <a:lnTo>
                  <a:pt x="1407985" y="1468767"/>
                </a:lnTo>
                <a:lnTo>
                  <a:pt x="1422946" y="1461846"/>
                </a:lnTo>
                <a:lnTo>
                  <a:pt x="1433804" y="1449933"/>
                </a:lnTo>
                <a:lnTo>
                  <a:pt x="1437805" y="1436763"/>
                </a:lnTo>
                <a:lnTo>
                  <a:pt x="1436801" y="1422590"/>
                </a:lnTo>
                <a:lnTo>
                  <a:pt x="1432661" y="1407642"/>
                </a:lnTo>
                <a:lnTo>
                  <a:pt x="1332915" y="1107592"/>
                </a:lnTo>
                <a:lnTo>
                  <a:pt x="1282382" y="957795"/>
                </a:lnTo>
                <a:lnTo>
                  <a:pt x="1277581" y="935926"/>
                </a:lnTo>
                <a:lnTo>
                  <a:pt x="1279715" y="917575"/>
                </a:lnTo>
                <a:lnTo>
                  <a:pt x="1288961" y="901623"/>
                </a:lnTo>
                <a:lnTo>
                  <a:pt x="1305547" y="886955"/>
                </a:lnTo>
                <a:lnTo>
                  <a:pt x="1349502" y="855599"/>
                </a:lnTo>
                <a:lnTo>
                  <a:pt x="1437119" y="792454"/>
                </a:lnTo>
                <a:lnTo>
                  <a:pt x="1633321" y="649414"/>
                </a:lnTo>
                <a:lnTo>
                  <a:pt x="1675752" y="616750"/>
                </a:lnTo>
                <a:lnTo>
                  <a:pt x="1708150" y="581685"/>
                </a:lnTo>
                <a:lnTo>
                  <a:pt x="1711198" y="571538"/>
                </a:lnTo>
                <a:close/>
              </a:path>
              <a:path w="1873250" h="3226434">
                <a:moveTo>
                  <a:pt x="1872907" y="3155785"/>
                </a:moveTo>
                <a:lnTo>
                  <a:pt x="1872640" y="3110598"/>
                </a:lnTo>
                <a:lnTo>
                  <a:pt x="1862277" y="3061043"/>
                </a:lnTo>
                <a:lnTo>
                  <a:pt x="1813039" y="3049282"/>
                </a:lnTo>
                <a:lnTo>
                  <a:pt x="1787867" y="3046107"/>
                </a:lnTo>
                <a:lnTo>
                  <a:pt x="1761185" y="2996781"/>
                </a:lnTo>
                <a:lnTo>
                  <a:pt x="1760982" y="2948254"/>
                </a:lnTo>
                <a:lnTo>
                  <a:pt x="1760969" y="2802661"/>
                </a:lnTo>
                <a:lnTo>
                  <a:pt x="1759280" y="2774759"/>
                </a:lnTo>
                <a:lnTo>
                  <a:pt x="1752282" y="2758846"/>
                </a:lnTo>
                <a:lnTo>
                  <a:pt x="1736750" y="2751671"/>
                </a:lnTo>
                <a:lnTo>
                  <a:pt x="1709534" y="2749969"/>
                </a:lnTo>
                <a:lnTo>
                  <a:pt x="1374838" y="2749816"/>
                </a:lnTo>
                <a:lnTo>
                  <a:pt x="1344333" y="2748648"/>
                </a:lnTo>
                <a:lnTo>
                  <a:pt x="1327861" y="2742146"/>
                </a:lnTo>
                <a:lnTo>
                  <a:pt x="1321130" y="2725813"/>
                </a:lnTo>
                <a:lnTo>
                  <a:pt x="1319860" y="2695194"/>
                </a:lnTo>
                <a:lnTo>
                  <a:pt x="1317840" y="2675204"/>
                </a:lnTo>
                <a:lnTo>
                  <a:pt x="1310919" y="2660358"/>
                </a:lnTo>
                <a:lnTo>
                  <a:pt x="1297851" y="2651671"/>
                </a:lnTo>
                <a:lnTo>
                  <a:pt x="1277378" y="2650109"/>
                </a:lnTo>
                <a:lnTo>
                  <a:pt x="1262062" y="2649220"/>
                </a:lnTo>
                <a:lnTo>
                  <a:pt x="1250264" y="2643657"/>
                </a:lnTo>
                <a:lnTo>
                  <a:pt x="1175080" y="2468537"/>
                </a:lnTo>
                <a:lnTo>
                  <a:pt x="1157274" y="2418791"/>
                </a:lnTo>
                <a:lnTo>
                  <a:pt x="1142695" y="2368804"/>
                </a:lnTo>
                <a:lnTo>
                  <a:pt x="1131392" y="2318588"/>
                </a:lnTo>
                <a:lnTo>
                  <a:pt x="1123403" y="2268182"/>
                </a:lnTo>
                <a:lnTo>
                  <a:pt x="1118781" y="2217623"/>
                </a:lnTo>
                <a:lnTo>
                  <a:pt x="1117549" y="2166924"/>
                </a:lnTo>
                <a:lnTo>
                  <a:pt x="1119771" y="2116112"/>
                </a:lnTo>
                <a:lnTo>
                  <a:pt x="1125486" y="2065223"/>
                </a:lnTo>
                <a:lnTo>
                  <a:pt x="1134732" y="2014283"/>
                </a:lnTo>
                <a:lnTo>
                  <a:pt x="1147559" y="1963305"/>
                </a:lnTo>
                <a:lnTo>
                  <a:pt x="1162608" y="1912137"/>
                </a:lnTo>
                <a:lnTo>
                  <a:pt x="1178293" y="1861146"/>
                </a:lnTo>
                <a:lnTo>
                  <a:pt x="1194523" y="1810321"/>
                </a:lnTo>
                <a:lnTo>
                  <a:pt x="1211199" y="1759610"/>
                </a:lnTo>
                <a:lnTo>
                  <a:pt x="1228217" y="1709013"/>
                </a:lnTo>
                <a:lnTo>
                  <a:pt x="1245501" y="1658493"/>
                </a:lnTo>
                <a:lnTo>
                  <a:pt x="1297940" y="1507134"/>
                </a:lnTo>
                <a:lnTo>
                  <a:pt x="1302778" y="1487614"/>
                </a:lnTo>
                <a:lnTo>
                  <a:pt x="1301915" y="1471549"/>
                </a:lnTo>
                <a:lnTo>
                  <a:pt x="1294701" y="1457782"/>
                </a:lnTo>
                <a:lnTo>
                  <a:pt x="1280515" y="1445133"/>
                </a:lnTo>
                <a:lnTo>
                  <a:pt x="1244993" y="1420050"/>
                </a:lnTo>
                <a:lnTo>
                  <a:pt x="1139240" y="1343609"/>
                </a:lnTo>
                <a:lnTo>
                  <a:pt x="1118336" y="1332039"/>
                </a:lnTo>
                <a:lnTo>
                  <a:pt x="1103020" y="1331798"/>
                </a:lnTo>
                <a:lnTo>
                  <a:pt x="1092568" y="1343177"/>
                </a:lnTo>
                <a:lnTo>
                  <a:pt x="1078865" y="1416354"/>
                </a:lnTo>
                <a:lnTo>
                  <a:pt x="1071905" y="1466278"/>
                </a:lnTo>
                <a:lnTo>
                  <a:pt x="1065364" y="1516227"/>
                </a:lnTo>
                <a:lnTo>
                  <a:pt x="1059256" y="1566227"/>
                </a:lnTo>
                <a:lnTo>
                  <a:pt x="1053553" y="1616265"/>
                </a:lnTo>
                <a:lnTo>
                  <a:pt x="1048270" y="1666341"/>
                </a:lnTo>
                <a:lnTo>
                  <a:pt x="1043406" y="1716443"/>
                </a:lnTo>
                <a:lnTo>
                  <a:pt x="1038948" y="1766595"/>
                </a:lnTo>
                <a:lnTo>
                  <a:pt x="1034897" y="1816773"/>
                </a:lnTo>
                <a:lnTo>
                  <a:pt x="1031252" y="1866988"/>
                </a:lnTo>
                <a:lnTo>
                  <a:pt x="1028014" y="1917242"/>
                </a:lnTo>
                <a:lnTo>
                  <a:pt x="1025169" y="1967522"/>
                </a:lnTo>
                <a:lnTo>
                  <a:pt x="1022718" y="2017839"/>
                </a:lnTo>
                <a:lnTo>
                  <a:pt x="1020673" y="2068182"/>
                </a:lnTo>
                <a:lnTo>
                  <a:pt x="1019009" y="2118563"/>
                </a:lnTo>
                <a:lnTo>
                  <a:pt x="1017663" y="2167737"/>
                </a:lnTo>
                <a:lnTo>
                  <a:pt x="1015441" y="2266099"/>
                </a:lnTo>
                <a:lnTo>
                  <a:pt x="1009484" y="2610408"/>
                </a:lnTo>
                <a:lnTo>
                  <a:pt x="1007033" y="2633827"/>
                </a:lnTo>
                <a:lnTo>
                  <a:pt x="998829" y="2647378"/>
                </a:lnTo>
                <a:lnTo>
                  <a:pt x="981811" y="2653550"/>
                </a:lnTo>
                <a:lnTo>
                  <a:pt x="952931" y="2654808"/>
                </a:lnTo>
                <a:lnTo>
                  <a:pt x="929513" y="2652712"/>
                </a:lnTo>
                <a:lnTo>
                  <a:pt x="914895" y="2645880"/>
                </a:lnTo>
                <a:lnTo>
                  <a:pt x="907453" y="2632608"/>
                </a:lnTo>
                <a:lnTo>
                  <a:pt x="905586" y="2611247"/>
                </a:lnTo>
                <a:lnTo>
                  <a:pt x="906170" y="2561628"/>
                </a:lnTo>
                <a:lnTo>
                  <a:pt x="906729" y="2462390"/>
                </a:lnTo>
                <a:lnTo>
                  <a:pt x="906335" y="2363190"/>
                </a:lnTo>
                <a:lnTo>
                  <a:pt x="905751" y="2313597"/>
                </a:lnTo>
                <a:lnTo>
                  <a:pt x="904900" y="2264016"/>
                </a:lnTo>
                <a:lnTo>
                  <a:pt x="903757" y="2214448"/>
                </a:lnTo>
                <a:lnTo>
                  <a:pt x="902296" y="2164892"/>
                </a:lnTo>
                <a:lnTo>
                  <a:pt x="900531" y="2115337"/>
                </a:lnTo>
                <a:lnTo>
                  <a:pt x="898436" y="2065807"/>
                </a:lnTo>
                <a:lnTo>
                  <a:pt x="895985" y="2016277"/>
                </a:lnTo>
                <a:lnTo>
                  <a:pt x="893178" y="1966772"/>
                </a:lnTo>
                <a:lnTo>
                  <a:pt x="890003" y="1917280"/>
                </a:lnTo>
                <a:lnTo>
                  <a:pt x="886434" y="1867801"/>
                </a:lnTo>
                <a:lnTo>
                  <a:pt x="882472" y="1818335"/>
                </a:lnTo>
                <a:lnTo>
                  <a:pt x="878103" y="1768881"/>
                </a:lnTo>
                <a:lnTo>
                  <a:pt x="873175" y="1718551"/>
                </a:lnTo>
                <a:lnTo>
                  <a:pt x="867829" y="1668246"/>
                </a:lnTo>
                <a:lnTo>
                  <a:pt x="862126" y="1617992"/>
                </a:lnTo>
                <a:lnTo>
                  <a:pt x="856145" y="1567751"/>
                </a:lnTo>
                <a:lnTo>
                  <a:pt x="831062" y="1366913"/>
                </a:lnTo>
                <a:lnTo>
                  <a:pt x="796836" y="1333271"/>
                </a:lnTo>
                <a:lnTo>
                  <a:pt x="775804" y="1344168"/>
                </a:lnTo>
                <a:lnTo>
                  <a:pt x="740410" y="1369453"/>
                </a:lnTo>
                <a:lnTo>
                  <a:pt x="669874" y="1420355"/>
                </a:lnTo>
                <a:lnTo>
                  <a:pt x="634326" y="1445374"/>
                </a:lnTo>
                <a:lnTo>
                  <a:pt x="620014" y="1458302"/>
                </a:lnTo>
                <a:lnTo>
                  <a:pt x="613041" y="1472399"/>
                </a:lnTo>
                <a:lnTo>
                  <a:pt x="612495" y="1488605"/>
                </a:lnTo>
                <a:lnTo>
                  <a:pt x="617486" y="1507858"/>
                </a:lnTo>
                <a:lnTo>
                  <a:pt x="666838" y="1647367"/>
                </a:lnTo>
                <a:lnTo>
                  <a:pt x="699160" y="1740573"/>
                </a:lnTo>
                <a:lnTo>
                  <a:pt x="714895" y="1787309"/>
                </a:lnTo>
                <a:lnTo>
                  <a:pt x="730250" y="1834172"/>
                </a:lnTo>
                <a:lnTo>
                  <a:pt x="745134" y="1881162"/>
                </a:lnTo>
                <a:lnTo>
                  <a:pt x="759472" y="1928304"/>
                </a:lnTo>
                <a:lnTo>
                  <a:pt x="773252" y="1977694"/>
                </a:lnTo>
                <a:lnTo>
                  <a:pt x="784999" y="2027618"/>
                </a:lnTo>
                <a:lnTo>
                  <a:pt x="794029" y="2077961"/>
                </a:lnTo>
                <a:lnTo>
                  <a:pt x="799693" y="2128609"/>
                </a:lnTo>
                <a:lnTo>
                  <a:pt x="801331" y="2179472"/>
                </a:lnTo>
                <a:lnTo>
                  <a:pt x="798283" y="2230412"/>
                </a:lnTo>
                <a:lnTo>
                  <a:pt x="789876" y="2281339"/>
                </a:lnTo>
                <a:lnTo>
                  <a:pt x="777176" y="2333612"/>
                </a:lnTo>
                <a:lnTo>
                  <a:pt x="762685" y="2385517"/>
                </a:lnTo>
                <a:lnTo>
                  <a:pt x="746823" y="2437092"/>
                </a:lnTo>
                <a:lnTo>
                  <a:pt x="730008" y="2488438"/>
                </a:lnTo>
                <a:lnTo>
                  <a:pt x="695198" y="2590673"/>
                </a:lnTo>
                <a:lnTo>
                  <a:pt x="667258" y="2643009"/>
                </a:lnTo>
                <a:lnTo>
                  <a:pt x="605828" y="2649867"/>
                </a:lnTo>
                <a:lnTo>
                  <a:pt x="577062" y="2651328"/>
                </a:lnTo>
                <a:lnTo>
                  <a:pt x="560959" y="2658275"/>
                </a:lnTo>
                <a:lnTo>
                  <a:pt x="553821" y="2674378"/>
                </a:lnTo>
                <a:lnTo>
                  <a:pt x="550176" y="2727833"/>
                </a:lnTo>
                <a:lnTo>
                  <a:pt x="543725" y="2741853"/>
                </a:lnTo>
                <a:lnTo>
                  <a:pt x="529717" y="2748216"/>
                </a:lnTo>
                <a:lnTo>
                  <a:pt x="505282" y="2749727"/>
                </a:lnTo>
                <a:lnTo>
                  <a:pt x="167246" y="2749943"/>
                </a:lnTo>
                <a:lnTo>
                  <a:pt x="137083" y="2751239"/>
                </a:lnTo>
                <a:lnTo>
                  <a:pt x="120865" y="2758008"/>
                </a:lnTo>
                <a:lnTo>
                  <a:pt x="114287" y="2774670"/>
                </a:lnTo>
                <a:lnTo>
                  <a:pt x="113017" y="2805696"/>
                </a:lnTo>
                <a:lnTo>
                  <a:pt x="112877" y="2979737"/>
                </a:lnTo>
                <a:lnTo>
                  <a:pt x="110744" y="3015018"/>
                </a:lnTo>
                <a:lnTo>
                  <a:pt x="101828" y="3035350"/>
                </a:lnTo>
                <a:lnTo>
                  <a:pt x="81673" y="3045193"/>
                </a:lnTo>
                <a:lnTo>
                  <a:pt x="45847" y="3048990"/>
                </a:lnTo>
                <a:lnTo>
                  <a:pt x="25069" y="3052864"/>
                </a:lnTo>
                <a:lnTo>
                  <a:pt x="10680" y="3062147"/>
                </a:lnTo>
                <a:lnTo>
                  <a:pt x="2413" y="3077006"/>
                </a:lnTo>
                <a:lnTo>
                  <a:pt x="0" y="3097631"/>
                </a:lnTo>
                <a:lnTo>
                  <a:pt x="177" y="3115195"/>
                </a:lnTo>
                <a:lnTo>
                  <a:pt x="127" y="3167913"/>
                </a:lnTo>
                <a:lnTo>
                  <a:pt x="11087" y="3215436"/>
                </a:lnTo>
                <a:lnTo>
                  <a:pt x="58978" y="3226104"/>
                </a:lnTo>
                <a:lnTo>
                  <a:pt x="935888" y="3226143"/>
                </a:lnTo>
                <a:lnTo>
                  <a:pt x="1816150" y="3226092"/>
                </a:lnTo>
                <a:lnTo>
                  <a:pt x="1843112" y="3223539"/>
                </a:lnTo>
                <a:lnTo>
                  <a:pt x="1860270" y="3214674"/>
                </a:lnTo>
                <a:lnTo>
                  <a:pt x="1869503" y="3197720"/>
                </a:lnTo>
                <a:lnTo>
                  <a:pt x="1872691" y="3170847"/>
                </a:lnTo>
                <a:lnTo>
                  <a:pt x="1872907" y="3155785"/>
                </a:lnTo>
                <a:close/>
              </a:path>
            </a:pathLst>
          </a:custGeom>
          <a:solidFill>
            <a:srgbClr val="0095DA">
              <a:alpha val="4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2">
            <a:extLst>
              <a:ext uri="{FF2B5EF4-FFF2-40B4-BE49-F238E27FC236}">
                <a16:creationId xmlns:a16="http://schemas.microsoft.com/office/drawing/2014/main" id="{90C70B69-EDC8-464A-A2E5-5F10AAA58EB6}"/>
              </a:ext>
            </a:extLst>
          </p:cNvPr>
          <p:cNvSpPr txBox="1"/>
          <p:nvPr/>
        </p:nvSpPr>
        <p:spPr>
          <a:xfrm>
            <a:off x="9896511" y="2192581"/>
            <a:ext cx="4100513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</a:rPr>
              <a:t>DCM Shriram Chemicals won the DX Award 2025 for ‘Innovative’ Best Practice in Digital under the Production Excellence category Transformation by the Confederation of Indian Industry (CII).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983A27-B4D6-4B8D-9249-9D10976B7169}"/>
              </a:ext>
            </a:extLst>
          </p:cNvPr>
          <p:cNvSpPr/>
          <p:nvPr/>
        </p:nvSpPr>
        <p:spPr>
          <a:xfrm>
            <a:off x="1353232" y="2190659"/>
            <a:ext cx="370175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</a:rPr>
              <a:t>DCM Shriram received Yearbook Member distinction in the S&amp;P Global Sustainability Yearbook 2026</a:t>
            </a:r>
            <a:endParaRPr lang="en-IN" sz="1300" b="1" dirty="0">
              <a:solidFill>
                <a:schemeClr val="tx1">
                  <a:lumMod val="65000"/>
                  <a:lumOff val="35000"/>
                </a:schemeClr>
              </a:solidFill>
              <a:latin typeface="Arial M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BA3B8-6535-4753-B49C-F6B92A53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28" y="5553532"/>
            <a:ext cx="1830642" cy="1841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C7096-F862-4E55-B5E5-EEF11DC7E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878" y="2906040"/>
            <a:ext cx="1810571" cy="1821545"/>
          </a:xfrm>
          <a:prstGeom prst="rect">
            <a:avLst/>
          </a:prstGeom>
        </p:spPr>
      </p:pic>
      <p:sp>
        <p:nvSpPr>
          <p:cNvPr id="22" name="object 16">
            <a:extLst>
              <a:ext uri="{FF2B5EF4-FFF2-40B4-BE49-F238E27FC236}">
                <a16:creationId xmlns:a16="http://schemas.microsoft.com/office/drawing/2014/main" id="{21949BA8-4046-4A5A-B288-D2D41D1D62A3}"/>
              </a:ext>
            </a:extLst>
          </p:cNvPr>
          <p:cNvSpPr txBox="1"/>
          <p:nvPr/>
        </p:nvSpPr>
        <p:spPr>
          <a:xfrm>
            <a:off x="5549503" y="2179262"/>
            <a:ext cx="3651775" cy="6514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300"/>
              </a:spcBef>
            </a:pPr>
            <a:r>
              <a:rPr lang="en-US" sz="1300" b="1" spc="90" dirty="0">
                <a:solidFill>
                  <a:srgbClr val="636466"/>
                </a:solidFill>
                <a:latin typeface="Arial MT"/>
                <a:cs typeface="Arial MT"/>
              </a:rPr>
              <a:t>Shriram Bioseed Genetics wins Company of the Year – Seed at the Agri Business Summit &amp; Awards 2025</a:t>
            </a:r>
            <a:endParaRPr sz="1300" b="1" dirty="0">
              <a:latin typeface="Arial MT"/>
              <a:cs typeface="Arial M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A6859-F746-4DC8-B9ED-165A46E50A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26" t="23127" r="15739" b="6119"/>
          <a:stretch/>
        </p:blipFill>
        <p:spPr>
          <a:xfrm>
            <a:off x="9931522" y="3070091"/>
            <a:ext cx="1790148" cy="1826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F6AD0B-1560-4E64-8725-36CC2CEB1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185" y="2974017"/>
            <a:ext cx="1956815" cy="1573580"/>
          </a:xfrm>
          <a:prstGeom prst="rect">
            <a:avLst/>
          </a:prstGeom>
        </p:spPr>
      </p:pic>
      <p:sp>
        <p:nvSpPr>
          <p:cNvPr id="23" name="object 24">
            <a:extLst>
              <a:ext uri="{FF2B5EF4-FFF2-40B4-BE49-F238E27FC236}">
                <a16:creationId xmlns:a16="http://schemas.microsoft.com/office/drawing/2014/main" id="{DDF3BA6D-DDCC-4E70-9E5E-E84DE91EABE7}"/>
              </a:ext>
            </a:extLst>
          </p:cNvPr>
          <p:cNvSpPr txBox="1">
            <a:spLocks/>
          </p:cNvSpPr>
          <p:nvPr/>
        </p:nvSpPr>
        <p:spPr>
          <a:xfrm>
            <a:off x="13868400" y="7661163"/>
            <a:ext cx="515363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21</a:t>
            </a:r>
            <a:endParaRPr lang="en-IN" spc="-20" dirty="0">
              <a:solidFill>
                <a:srgbClr val="5859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72F37-392F-4B44-8E6B-D2BABEBF48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523" y="5753392"/>
            <a:ext cx="1682527" cy="1682527"/>
          </a:xfrm>
          <a:prstGeom prst="rect">
            <a:avLst/>
          </a:prstGeom>
        </p:spPr>
      </p:pic>
      <p:sp>
        <p:nvSpPr>
          <p:cNvPr id="24" name="object 16">
            <a:extLst>
              <a:ext uri="{FF2B5EF4-FFF2-40B4-BE49-F238E27FC236}">
                <a16:creationId xmlns:a16="http://schemas.microsoft.com/office/drawing/2014/main" id="{7B5F3162-4A07-410C-AD4A-AB7BEC87FCC4}"/>
              </a:ext>
            </a:extLst>
          </p:cNvPr>
          <p:cNvSpPr txBox="1"/>
          <p:nvPr/>
        </p:nvSpPr>
        <p:spPr>
          <a:xfrm>
            <a:off x="5477733" y="4929743"/>
            <a:ext cx="3908004" cy="7899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300"/>
              </a:spcBef>
            </a:pPr>
            <a:r>
              <a:rPr lang="en-US" sz="1200" b="1" spc="90" dirty="0">
                <a:solidFill>
                  <a:srgbClr val="636466"/>
                </a:solidFill>
                <a:latin typeface="Arial MT"/>
                <a:cs typeface="Arial MT"/>
              </a:rPr>
              <a:t>DCM Shriram Chemicals' </a:t>
            </a:r>
            <a:r>
              <a:rPr lang="en-US" sz="1200" b="1" spc="90" dirty="0" err="1">
                <a:solidFill>
                  <a:srgbClr val="636466"/>
                </a:solidFill>
                <a:latin typeface="Arial MT"/>
                <a:cs typeface="Arial MT"/>
              </a:rPr>
              <a:t>Jhagadia</a:t>
            </a:r>
            <a:r>
              <a:rPr lang="en-US" sz="1200" b="1" spc="90" dirty="0">
                <a:solidFill>
                  <a:srgbClr val="636466"/>
                </a:solidFill>
                <a:latin typeface="Arial MT"/>
                <a:cs typeface="Arial MT"/>
              </a:rPr>
              <a:t> site joined the World Economic Forum's Global Lighthouse Network and recognized in the Distinction in Productivity category</a:t>
            </a:r>
            <a:endParaRPr sz="1200" b="1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48132" y="892098"/>
            <a:ext cx="1091565" cy="818515"/>
          </a:xfrm>
          <a:custGeom>
            <a:avLst/>
            <a:gdLst/>
            <a:ahLst/>
            <a:cxnLst/>
            <a:rect l="l" t="t" r="r" b="b"/>
            <a:pathLst>
              <a:path w="1091565" h="818514">
                <a:moveTo>
                  <a:pt x="500519" y="561962"/>
                </a:moveTo>
                <a:lnTo>
                  <a:pt x="425869" y="486625"/>
                </a:lnTo>
                <a:lnTo>
                  <a:pt x="425869" y="561606"/>
                </a:lnTo>
                <a:lnTo>
                  <a:pt x="267042" y="719035"/>
                </a:lnTo>
                <a:lnTo>
                  <a:pt x="258851" y="724420"/>
                </a:lnTo>
                <a:lnTo>
                  <a:pt x="249504" y="726186"/>
                </a:lnTo>
                <a:lnTo>
                  <a:pt x="240563" y="724420"/>
                </a:lnTo>
                <a:lnTo>
                  <a:pt x="240296" y="724420"/>
                </a:lnTo>
                <a:lnTo>
                  <a:pt x="232054" y="718858"/>
                </a:lnTo>
                <a:lnTo>
                  <a:pt x="74650" y="560006"/>
                </a:lnTo>
                <a:lnTo>
                  <a:pt x="233438" y="402678"/>
                </a:lnTo>
                <a:lnTo>
                  <a:pt x="241541" y="397357"/>
                </a:lnTo>
                <a:lnTo>
                  <a:pt x="241160" y="397357"/>
                </a:lnTo>
                <a:lnTo>
                  <a:pt x="251053" y="395490"/>
                </a:lnTo>
                <a:lnTo>
                  <a:pt x="260388" y="397357"/>
                </a:lnTo>
                <a:lnTo>
                  <a:pt x="268541" y="402844"/>
                </a:lnTo>
                <a:lnTo>
                  <a:pt x="425869" y="561606"/>
                </a:lnTo>
                <a:lnTo>
                  <a:pt x="425869" y="486625"/>
                </a:lnTo>
                <a:lnTo>
                  <a:pt x="335572" y="395490"/>
                </a:lnTo>
                <a:lnTo>
                  <a:pt x="276301" y="335673"/>
                </a:lnTo>
                <a:lnTo>
                  <a:pt x="264629" y="327837"/>
                </a:lnTo>
                <a:lnTo>
                  <a:pt x="251320" y="325183"/>
                </a:lnTo>
                <a:lnTo>
                  <a:pt x="237363" y="327837"/>
                </a:lnTo>
                <a:lnTo>
                  <a:pt x="237820" y="327837"/>
                </a:lnTo>
                <a:lnTo>
                  <a:pt x="226301" y="335457"/>
                </a:lnTo>
                <a:lnTo>
                  <a:pt x="0" y="559765"/>
                </a:lnTo>
                <a:lnTo>
                  <a:pt x="224218" y="786053"/>
                </a:lnTo>
                <a:lnTo>
                  <a:pt x="236054" y="793915"/>
                </a:lnTo>
                <a:lnTo>
                  <a:pt x="236385" y="793915"/>
                </a:lnTo>
                <a:lnTo>
                  <a:pt x="249250" y="796442"/>
                </a:lnTo>
                <a:lnTo>
                  <a:pt x="262585" y="793915"/>
                </a:lnTo>
                <a:lnTo>
                  <a:pt x="274307" y="786231"/>
                </a:lnTo>
                <a:lnTo>
                  <a:pt x="334797" y="726186"/>
                </a:lnTo>
                <a:lnTo>
                  <a:pt x="500519" y="561962"/>
                </a:lnTo>
                <a:close/>
              </a:path>
              <a:path w="1091565" h="818514">
                <a:moveTo>
                  <a:pt x="617588" y="668655"/>
                </a:moveTo>
                <a:lnTo>
                  <a:pt x="545617" y="595960"/>
                </a:lnTo>
                <a:lnTo>
                  <a:pt x="472833" y="667956"/>
                </a:lnTo>
                <a:lnTo>
                  <a:pt x="617588" y="668655"/>
                </a:lnTo>
                <a:close/>
              </a:path>
              <a:path w="1091565" h="818514">
                <a:moveTo>
                  <a:pt x="690841" y="742530"/>
                </a:moveTo>
                <a:lnTo>
                  <a:pt x="648627" y="699909"/>
                </a:lnTo>
                <a:lnTo>
                  <a:pt x="441591" y="699008"/>
                </a:lnTo>
                <a:lnTo>
                  <a:pt x="398945" y="741299"/>
                </a:lnTo>
                <a:lnTo>
                  <a:pt x="690841" y="742530"/>
                </a:lnTo>
                <a:close/>
              </a:path>
              <a:path w="1091565" h="818514">
                <a:moveTo>
                  <a:pt x="765797" y="818146"/>
                </a:moveTo>
                <a:lnTo>
                  <a:pt x="722210" y="774103"/>
                </a:lnTo>
                <a:lnTo>
                  <a:pt x="367334" y="772566"/>
                </a:lnTo>
                <a:lnTo>
                  <a:pt x="323329" y="816165"/>
                </a:lnTo>
                <a:lnTo>
                  <a:pt x="765797" y="818146"/>
                </a:lnTo>
                <a:close/>
              </a:path>
              <a:path w="1091565" h="818514">
                <a:moveTo>
                  <a:pt x="797979" y="267652"/>
                </a:moveTo>
                <a:lnTo>
                  <a:pt x="795312" y="253453"/>
                </a:lnTo>
                <a:lnTo>
                  <a:pt x="787133" y="240969"/>
                </a:lnTo>
                <a:lnTo>
                  <a:pt x="723176" y="176441"/>
                </a:lnTo>
                <a:lnTo>
                  <a:pt x="723176" y="267284"/>
                </a:lnTo>
                <a:lnTo>
                  <a:pt x="721182" y="277253"/>
                </a:lnTo>
                <a:lnTo>
                  <a:pt x="715327" y="286004"/>
                </a:lnTo>
                <a:lnTo>
                  <a:pt x="546227" y="453644"/>
                </a:lnTo>
                <a:lnTo>
                  <a:pt x="378561" y="284480"/>
                </a:lnTo>
                <a:lnTo>
                  <a:pt x="372795" y="275717"/>
                </a:lnTo>
                <a:lnTo>
                  <a:pt x="370916" y="265747"/>
                </a:lnTo>
                <a:lnTo>
                  <a:pt x="372897" y="255778"/>
                </a:lnTo>
                <a:lnTo>
                  <a:pt x="378714" y="247040"/>
                </a:lnTo>
                <a:lnTo>
                  <a:pt x="547954" y="79476"/>
                </a:lnTo>
                <a:lnTo>
                  <a:pt x="715568" y="248577"/>
                </a:lnTo>
                <a:lnTo>
                  <a:pt x="721296" y="257314"/>
                </a:lnTo>
                <a:lnTo>
                  <a:pt x="723176" y="267284"/>
                </a:lnTo>
                <a:lnTo>
                  <a:pt x="723176" y="176441"/>
                </a:lnTo>
                <a:lnTo>
                  <a:pt x="627075" y="79476"/>
                </a:lnTo>
                <a:lnTo>
                  <a:pt x="548271" y="0"/>
                </a:lnTo>
                <a:lnTo>
                  <a:pt x="307162" y="238823"/>
                </a:lnTo>
                <a:lnTo>
                  <a:pt x="298856" y="251244"/>
                </a:lnTo>
                <a:lnTo>
                  <a:pt x="296049" y="265442"/>
                </a:lnTo>
                <a:lnTo>
                  <a:pt x="298754" y="279666"/>
                </a:lnTo>
                <a:lnTo>
                  <a:pt x="306971" y="292176"/>
                </a:lnTo>
                <a:lnTo>
                  <a:pt x="545807" y="533107"/>
                </a:lnTo>
                <a:lnTo>
                  <a:pt x="626046" y="453644"/>
                </a:lnTo>
                <a:lnTo>
                  <a:pt x="786739" y="294297"/>
                </a:lnTo>
                <a:lnTo>
                  <a:pt x="795121" y="281838"/>
                </a:lnTo>
                <a:lnTo>
                  <a:pt x="797979" y="267652"/>
                </a:lnTo>
                <a:close/>
              </a:path>
              <a:path w="1091565" h="818514">
                <a:moveTo>
                  <a:pt x="1091476" y="564540"/>
                </a:moveTo>
                <a:lnTo>
                  <a:pt x="1016863" y="489280"/>
                </a:lnTo>
                <a:lnTo>
                  <a:pt x="1016863" y="564261"/>
                </a:lnTo>
                <a:lnTo>
                  <a:pt x="858050" y="721677"/>
                </a:lnTo>
                <a:lnTo>
                  <a:pt x="849820" y="727075"/>
                </a:lnTo>
                <a:lnTo>
                  <a:pt x="840447" y="728840"/>
                </a:lnTo>
                <a:lnTo>
                  <a:pt x="831634" y="727075"/>
                </a:lnTo>
                <a:lnTo>
                  <a:pt x="831265" y="727075"/>
                </a:lnTo>
                <a:lnTo>
                  <a:pt x="822921" y="721448"/>
                </a:lnTo>
                <a:lnTo>
                  <a:pt x="665480" y="562673"/>
                </a:lnTo>
                <a:lnTo>
                  <a:pt x="683272" y="545236"/>
                </a:lnTo>
                <a:lnTo>
                  <a:pt x="824344" y="405282"/>
                </a:lnTo>
                <a:lnTo>
                  <a:pt x="832434" y="399961"/>
                </a:lnTo>
                <a:lnTo>
                  <a:pt x="832154" y="399961"/>
                </a:lnTo>
                <a:lnTo>
                  <a:pt x="841895" y="398106"/>
                </a:lnTo>
                <a:lnTo>
                  <a:pt x="851242" y="399961"/>
                </a:lnTo>
                <a:lnTo>
                  <a:pt x="859459" y="405434"/>
                </a:lnTo>
                <a:lnTo>
                  <a:pt x="1016863" y="564261"/>
                </a:lnTo>
                <a:lnTo>
                  <a:pt x="1016863" y="489280"/>
                </a:lnTo>
                <a:lnTo>
                  <a:pt x="926490" y="398106"/>
                </a:lnTo>
                <a:lnTo>
                  <a:pt x="867244" y="338328"/>
                </a:lnTo>
                <a:lnTo>
                  <a:pt x="855535" y="330530"/>
                </a:lnTo>
                <a:lnTo>
                  <a:pt x="842225" y="327863"/>
                </a:lnTo>
                <a:lnTo>
                  <a:pt x="828890" y="330377"/>
                </a:lnTo>
                <a:lnTo>
                  <a:pt x="817092" y="338086"/>
                </a:lnTo>
                <a:lnTo>
                  <a:pt x="590943" y="562317"/>
                </a:lnTo>
                <a:lnTo>
                  <a:pt x="815086" y="788619"/>
                </a:lnTo>
                <a:lnTo>
                  <a:pt x="826998" y="796582"/>
                </a:lnTo>
                <a:lnTo>
                  <a:pt x="827430" y="796582"/>
                </a:lnTo>
                <a:lnTo>
                  <a:pt x="840168" y="799122"/>
                </a:lnTo>
                <a:lnTo>
                  <a:pt x="853516" y="796582"/>
                </a:lnTo>
                <a:lnTo>
                  <a:pt x="865289" y="788860"/>
                </a:lnTo>
                <a:lnTo>
                  <a:pt x="925830" y="728840"/>
                </a:lnTo>
                <a:lnTo>
                  <a:pt x="1091476" y="564540"/>
                </a:lnTo>
                <a:close/>
              </a:path>
            </a:pathLst>
          </a:custGeom>
          <a:solidFill>
            <a:srgbClr val="2493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3318" y="2221141"/>
            <a:ext cx="3441700" cy="41275"/>
          </a:xfrm>
          <a:custGeom>
            <a:avLst/>
            <a:gdLst/>
            <a:ahLst/>
            <a:cxnLst/>
            <a:rect l="l" t="t" r="r" b="b"/>
            <a:pathLst>
              <a:path w="3441700" h="41275">
                <a:moveTo>
                  <a:pt x="3441077" y="0"/>
                </a:moveTo>
                <a:lnTo>
                  <a:pt x="0" y="0"/>
                </a:lnTo>
                <a:lnTo>
                  <a:pt x="0" y="40970"/>
                </a:lnTo>
                <a:lnTo>
                  <a:pt x="3441077" y="40970"/>
                </a:lnTo>
                <a:lnTo>
                  <a:pt x="3441077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3306" y="1877809"/>
            <a:ext cx="646430" cy="287020"/>
          </a:xfrm>
          <a:custGeom>
            <a:avLst/>
            <a:gdLst/>
            <a:ahLst/>
            <a:cxnLst/>
            <a:rect l="l" t="t" r="r" b="b"/>
            <a:pathLst>
              <a:path w="646429" h="287019">
                <a:moveTo>
                  <a:pt x="293446" y="144297"/>
                </a:moveTo>
                <a:lnTo>
                  <a:pt x="287667" y="92430"/>
                </a:lnTo>
                <a:lnTo>
                  <a:pt x="271741" y="57797"/>
                </a:lnTo>
                <a:lnTo>
                  <a:pt x="271614" y="57531"/>
                </a:lnTo>
                <a:lnTo>
                  <a:pt x="269341" y="52578"/>
                </a:lnTo>
                <a:lnTo>
                  <a:pt x="237591" y="24422"/>
                </a:lnTo>
                <a:lnTo>
                  <a:pt x="218935" y="17640"/>
                </a:lnTo>
                <a:lnTo>
                  <a:pt x="218935" y="143916"/>
                </a:lnTo>
                <a:lnTo>
                  <a:pt x="214668" y="182918"/>
                </a:lnTo>
                <a:lnTo>
                  <a:pt x="200139" y="209486"/>
                </a:lnTo>
                <a:lnTo>
                  <a:pt x="172046" y="224599"/>
                </a:lnTo>
                <a:lnTo>
                  <a:pt x="127127" y="229247"/>
                </a:lnTo>
                <a:lnTo>
                  <a:pt x="74498" y="229006"/>
                </a:lnTo>
                <a:lnTo>
                  <a:pt x="75133" y="104927"/>
                </a:lnTo>
                <a:lnTo>
                  <a:pt x="75196" y="92430"/>
                </a:lnTo>
                <a:lnTo>
                  <a:pt x="75272" y="78257"/>
                </a:lnTo>
                <a:lnTo>
                  <a:pt x="75374" y="57531"/>
                </a:lnTo>
                <a:lnTo>
                  <a:pt x="127876" y="57797"/>
                </a:lnTo>
                <a:lnTo>
                  <a:pt x="172758" y="62890"/>
                </a:lnTo>
                <a:lnTo>
                  <a:pt x="200723" y="78257"/>
                </a:lnTo>
                <a:lnTo>
                  <a:pt x="215036" y="104927"/>
                </a:lnTo>
                <a:lnTo>
                  <a:pt x="218935" y="143916"/>
                </a:lnTo>
                <a:lnTo>
                  <a:pt x="218935" y="17640"/>
                </a:lnTo>
                <a:lnTo>
                  <a:pt x="191528" y="7658"/>
                </a:lnTo>
                <a:lnTo>
                  <a:pt x="130302" y="1943"/>
                </a:lnTo>
                <a:lnTo>
                  <a:pt x="19773" y="1422"/>
                </a:lnTo>
                <a:lnTo>
                  <a:pt x="12433" y="2921"/>
                </a:lnTo>
                <a:lnTo>
                  <a:pt x="368" y="182918"/>
                </a:lnTo>
                <a:lnTo>
                  <a:pt x="254" y="209486"/>
                </a:lnTo>
                <a:lnTo>
                  <a:pt x="139" y="235762"/>
                </a:lnTo>
                <a:lnTo>
                  <a:pt x="12" y="263601"/>
                </a:lnTo>
                <a:lnTo>
                  <a:pt x="0" y="266306"/>
                </a:lnTo>
                <a:lnTo>
                  <a:pt x="1473" y="273456"/>
                </a:lnTo>
                <a:lnTo>
                  <a:pt x="5461" y="279273"/>
                </a:lnTo>
                <a:lnTo>
                  <a:pt x="11341" y="283184"/>
                </a:lnTo>
                <a:lnTo>
                  <a:pt x="18491" y="284645"/>
                </a:lnTo>
                <a:lnTo>
                  <a:pt x="129032" y="285089"/>
                </a:lnTo>
                <a:lnTo>
                  <a:pt x="190309" y="279933"/>
                </a:lnTo>
                <a:lnTo>
                  <a:pt x="236512" y="263601"/>
                </a:lnTo>
                <a:lnTo>
                  <a:pt x="268516" y="235762"/>
                </a:lnTo>
                <a:lnTo>
                  <a:pt x="271589" y="229247"/>
                </a:lnTo>
                <a:lnTo>
                  <a:pt x="287197" y="196100"/>
                </a:lnTo>
                <a:lnTo>
                  <a:pt x="293446" y="144297"/>
                </a:lnTo>
                <a:close/>
              </a:path>
              <a:path w="646429" h="287019">
                <a:moveTo>
                  <a:pt x="645883" y="200139"/>
                </a:moveTo>
                <a:lnTo>
                  <a:pt x="602335" y="178117"/>
                </a:lnTo>
                <a:lnTo>
                  <a:pt x="594194" y="179184"/>
                </a:lnTo>
                <a:lnTo>
                  <a:pt x="586765" y="182765"/>
                </a:lnTo>
                <a:lnTo>
                  <a:pt x="579983" y="189471"/>
                </a:lnTo>
                <a:lnTo>
                  <a:pt x="573811" y="199847"/>
                </a:lnTo>
                <a:lnTo>
                  <a:pt x="565861" y="212674"/>
                </a:lnTo>
                <a:lnTo>
                  <a:pt x="555244" y="222440"/>
                </a:lnTo>
                <a:lnTo>
                  <a:pt x="541769" y="228625"/>
                </a:lnTo>
                <a:lnTo>
                  <a:pt x="525221" y="230746"/>
                </a:lnTo>
                <a:lnTo>
                  <a:pt x="485965" y="230619"/>
                </a:lnTo>
                <a:lnTo>
                  <a:pt x="449834" y="226060"/>
                </a:lnTo>
                <a:lnTo>
                  <a:pt x="427151" y="211366"/>
                </a:lnTo>
                <a:lnTo>
                  <a:pt x="415455" y="184378"/>
                </a:lnTo>
                <a:lnTo>
                  <a:pt x="412267" y="142938"/>
                </a:lnTo>
                <a:lnTo>
                  <a:pt x="415836" y="101460"/>
                </a:lnTo>
                <a:lnTo>
                  <a:pt x="427761" y="74561"/>
                </a:lnTo>
                <a:lnTo>
                  <a:pt x="450532" y="60083"/>
                </a:lnTo>
                <a:lnTo>
                  <a:pt x="486664" y="55880"/>
                </a:lnTo>
                <a:lnTo>
                  <a:pt x="521881" y="55930"/>
                </a:lnTo>
                <a:lnTo>
                  <a:pt x="562457" y="74523"/>
                </a:lnTo>
                <a:lnTo>
                  <a:pt x="576364" y="97840"/>
                </a:lnTo>
                <a:lnTo>
                  <a:pt x="583044" y="104584"/>
                </a:lnTo>
                <a:lnTo>
                  <a:pt x="621919" y="109410"/>
                </a:lnTo>
                <a:lnTo>
                  <a:pt x="642264" y="87769"/>
                </a:lnTo>
                <a:lnTo>
                  <a:pt x="632447" y="49885"/>
                </a:lnTo>
                <a:lnTo>
                  <a:pt x="606399" y="22555"/>
                </a:lnTo>
                <a:lnTo>
                  <a:pt x="569988" y="5956"/>
                </a:lnTo>
                <a:lnTo>
                  <a:pt x="529056" y="279"/>
                </a:lnTo>
                <a:lnTo>
                  <a:pt x="484911" y="0"/>
                </a:lnTo>
                <a:lnTo>
                  <a:pt x="432562" y="5219"/>
                </a:lnTo>
                <a:lnTo>
                  <a:pt x="391528" y="21666"/>
                </a:lnTo>
                <a:lnTo>
                  <a:pt x="361962" y="49771"/>
                </a:lnTo>
                <a:lnTo>
                  <a:pt x="344004" y="89928"/>
                </a:lnTo>
                <a:lnTo>
                  <a:pt x="337807" y="142557"/>
                </a:lnTo>
                <a:lnTo>
                  <a:pt x="343547" y="195237"/>
                </a:lnTo>
                <a:lnTo>
                  <a:pt x="361149" y="235534"/>
                </a:lnTo>
                <a:lnTo>
                  <a:pt x="390448" y="263880"/>
                </a:lnTo>
                <a:lnTo>
                  <a:pt x="431330" y="280708"/>
                </a:lnTo>
                <a:lnTo>
                  <a:pt x="483641" y="286397"/>
                </a:lnTo>
                <a:lnTo>
                  <a:pt x="531736" y="286600"/>
                </a:lnTo>
                <a:lnTo>
                  <a:pt x="572795" y="281305"/>
                </a:lnTo>
                <a:lnTo>
                  <a:pt x="609384" y="265049"/>
                </a:lnTo>
                <a:lnTo>
                  <a:pt x="635685" y="237947"/>
                </a:lnTo>
                <a:lnTo>
                  <a:pt x="645883" y="20013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7511" y="1878771"/>
            <a:ext cx="363220" cy="285115"/>
          </a:xfrm>
          <a:custGeom>
            <a:avLst/>
            <a:gdLst/>
            <a:ahLst/>
            <a:cxnLst/>
            <a:rect l="l" t="t" r="r" b="b"/>
            <a:pathLst>
              <a:path w="363220" h="285114">
                <a:moveTo>
                  <a:pt x="19329" y="0"/>
                </a:moveTo>
                <a:lnTo>
                  <a:pt x="0" y="264032"/>
                </a:lnTo>
                <a:lnTo>
                  <a:pt x="1336" y="271468"/>
                </a:lnTo>
                <a:lnTo>
                  <a:pt x="5240" y="277528"/>
                </a:lnTo>
                <a:lnTo>
                  <a:pt x="11156" y="281619"/>
                </a:lnTo>
                <a:lnTo>
                  <a:pt x="18529" y="283146"/>
                </a:lnTo>
                <a:lnTo>
                  <a:pt x="54101" y="283248"/>
                </a:lnTo>
                <a:lnTo>
                  <a:pt x="61465" y="281831"/>
                </a:lnTo>
                <a:lnTo>
                  <a:pt x="67375" y="277802"/>
                </a:lnTo>
                <a:lnTo>
                  <a:pt x="71305" y="271778"/>
                </a:lnTo>
                <a:lnTo>
                  <a:pt x="72732" y="264375"/>
                </a:lnTo>
                <a:lnTo>
                  <a:pt x="73685" y="71500"/>
                </a:lnTo>
                <a:lnTo>
                  <a:pt x="142316" y="265937"/>
                </a:lnTo>
                <a:lnTo>
                  <a:pt x="194856" y="283984"/>
                </a:lnTo>
                <a:lnTo>
                  <a:pt x="202404" y="282580"/>
                </a:lnTo>
                <a:lnTo>
                  <a:pt x="209405" y="278764"/>
                </a:lnTo>
                <a:lnTo>
                  <a:pt x="215199" y="273129"/>
                </a:lnTo>
                <a:lnTo>
                  <a:pt x="219125" y="266268"/>
                </a:lnTo>
                <a:lnTo>
                  <a:pt x="289547" y="72377"/>
                </a:lnTo>
                <a:lnTo>
                  <a:pt x="288797" y="265429"/>
                </a:lnTo>
                <a:lnTo>
                  <a:pt x="342899" y="284619"/>
                </a:lnTo>
                <a:lnTo>
                  <a:pt x="350246" y="283147"/>
                </a:lnTo>
                <a:lnTo>
                  <a:pt x="356160" y="279119"/>
                </a:lnTo>
                <a:lnTo>
                  <a:pt x="360114" y="273116"/>
                </a:lnTo>
                <a:lnTo>
                  <a:pt x="361581" y="265722"/>
                </a:lnTo>
                <a:lnTo>
                  <a:pt x="362724" y="20523"/>
                </a:lnTo>
                <a:lnTo>
                  <a:pt x="361333" y="13130"/>
                </a:lnTo>
                <a:lnTo>
                  <a:pt x="357455" y="7056"/>
                </a:lnTo>
                <a:lnTo>
                  <a:pt x="351675" y="2937"/>
                </a:lnTo>
                <a:lnTo>
                  <a:pt x="344576" y="1409"/>
                </a:lnTo>
                <a:lnTo>
                  <a:pt x="264121" y="1104"/>
                </a:lnTo>
                <a:lnTo>
                  <a:pt x="256405" y="2558"/>
                </a:lnTo>
                <a:lnTo>
                  <a:pt x="249415" y="6570"/>
                </a:lnTo>
                <a:lnTo>
                  <a:pt x="243787" y="12475"/>
                </a:lnTo>
                <a:lnTo>
                  <a:pt x="240156" y="19608"/>
                </a:lnTo>
                <a:lnTo>
                  <a:pt x="181140" y="188048"/>
                </a:lnTo>
                <a:lnTo>
                  <a:pt x="123634" y="19075"/>
                </a:lnTo>
                <a:lnTo>
                  <a:pt x="120026" y="11887"/>
                </a:lnTo>
                <a:lnTo>
                  <a:pt x="114458" y="5937"/>
                </a:lnTo>
                <a:lnTo>
                  <a:pt x="107528" y="1873"/>
                </a:lnTo>
                <a:lnTo>
                  <a:pt x="99834" y="342"/>
                </a:lnTo>
                <a:lnTo>
                  <a:pt x="19329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21272" y="1877809"/>
            <a:ext cx="617220" cy="287020"/>
          </a:xfrm>
          <a:custGeom>
            <a:avLst/>
            <a:gdLst/>
            <a:ahLst/>
            <a:cxnLst/>
            <a:rect l="l" t="t" r="r" b="b"/>
            <a:pathLst>
              <a:path w="617220" h="287019">
                <a:moveTo>
                  <a:pt x="290842" y="204597"/>
                </a:moveTo>
                <a:lnTo>
                  <a:pt x="279184" y="166827"/>
                </a:lnTo>
                <a:lnTo>
                  <a:pt x="248742" y="141605"/>
                </a:lnTo>
                <a:lnTo>
                  <a:pt x="207022" y="125349"/>
                </a:lnTo>
                <a:lnTo>
                  <a:pt x="161531" y="114477"/>
                </a:lnTo>
                <a:lnTo>
                  <a:pt x="119773" y="105397"/>
                </a:lnTo>
                <a:lnTo>
                  <a:pt x="89255" y="94538"/>
                </a:lnTo>
                <a:lnTo>
                  <a:pt x="77482" y="78295"/>
                </a:lnTo>
                <a:lnTo>
                  <a:pt x="79527" y="68821"/>
                </a:lnTo>
                <a:lnTo>
                  <a:pt x="85839" y="61722"/>
                </a:lnTo>
                <a:lnTo>
                  <a:pt x="96672" y="57302"/>
                </a:lnTo>
                <a:lnTo>
                  <a:pt x="112293" y="55816"/>
                </a:lnTo>
                <a:lnTo>
                  <a:pt x="171831" y="56108"/>
                </a:lnTo>
                <a:lnTo>
                  <a:pt x="213779" y="76365"/>
                </a:lnTo>
                <a:lnTo>
                  <a:pt x="219036" y="85001"/>
                </a:lnTo>
                <a:lnTo>
                  <a:pt x="225234" y="90817"/>
                </a:lnTo>
                <a:lnTo>
                  <a:pt x="263918" y="95237"/>
                </a:lnTo>
                <a:lnTo>
                  <a:pt x="284124" y="73507"/>
                </a:lnTo>
                <a:lnTo>
                  <a:pt x="274980" y="43878"/>
                </a:lnTo>
                <a:lnTo>
                  <a:pt x="250748" y="20764"/>
                </a:lnTo>
                <a:lnTo>
                  <a:pt x="216903" y="5715"/>
                </a:lnTo>
                <a:lnTo>
                  <a:pt x="178968" y="228"/>
                </a:lnTo>
                <a:lnTo>
                  <a:pt x="128790" y="0"/>
                </a:lnTo>
                <a:lnTo>
                  <a:pt x="68173" y="5816"/>
                </a:lnTo>
                <a:lnTo>
                  <a:pt x="29540" y="22656"/>
                </a:lnTo>
                <a:lnTo>
                  <a:pt x="9080" y="48666"/>
                </a:lnTo>
                <a:lnTo>
                  <a:pt x="3022" y="81978"/>
                </a:lnTo>
                <a:lnTo>
                  <a:pt x="14693" y="119519"/>
                </a:lnTo>
                <a:lnTo>
                  <a:pt x="45148" y="144653"/>
                </a:lnTo>
                <a:lnTo>
                  <a:pt x="86880" y="160934"/>
                </a:lnTo>
                <a:lnTo>
                  <a:pt x="132384" y="171907"/>
                </a:lnTo>
                <a:lnTo>
                  <a:pt x="174155" y="181089"/>
                </a:lnTo>
                <a:lnTo>
                  <a:pt x="204698" y="192049"/>
                </a:lnTo>
                <a:lnTo>
                  <a:pt x="216484" y="208318"/>
                </a:lnTo>
                <a:lnTo>
                  <a:pt x="214388" y="217868"/>
                </a:lnTo>
                <a:lnTo>
                  <a:pt x="208076" y="224967"/>
                </a:lnTo>
                <a:lnTo>
                  <a:pt x="197243" y="229362"/>
                </a:lnTo>
                <a:lnTo>
                  <a:pt x="181559" y="230784"/>
                </a:lnTo>
                <a:lnTo>
                  <a:pt x="112331" y="230428"/>
                </a:lnTo>
                <a:lnTo>
                  <a:pt x="70358" y="210121"/>
                </a:lnTo>
                <a:lnTo>
                  <a:pt x="65138" y="201574"/>
                </a:lnTo>
                <a:lnTo>
                  <a:pt x="58953" y="195795"/>
                </a:lnTo>
                <a:lnTo>
                  <a:pt x="51828" y="192506"/>
                </a:lnTo>
                <a:lnTo>
                  <a:pt x="43764" y="191427"/>
                </a:lnTo>
                <a:lnTo>
                  <a:pt x="20332" y="191287"/>
                </a:lnTo>
                <a:lnTo>
                  <a:pt x="14986" y="192125"/>
                </a:lnTo>
                <a:lnTo>
                  <a:pt x="8267" y="195338"/>
                </a:lnTo>
                <a:lnTo>
                  <a:pt x="2501" y="201968"/>
                </a:lnTo>
                <a:lnTo>
                  <a:pt x="0" y="213055"/>
                </a:lnTo>
                <a:lnTo>
                  <a:pt x="9232" y="242735"/>
                </a:lnTo>
                <a:lnTo>
                  <a:pt x="33464" y="265836"/>
                </a:lnTo>
                <a:lnTo>
                  <a:pt x="67271" y="280873"/>
                </a:lnTo>
                <a:lnTo>
                  <a:pt x="105206" y="286321"/>
                </a:lnTo>
                <a:lnTo>
                  <a:pt x="165252" y="286600"/>
                </a:lnTo>
                <a:lnTo>
                  <a:pt x="225780" y="280797"/>
                </a:lnTo>
                <a:lnTo>
                  <a:pt x="264375" y="263969"/>
                </a:lnTo>
                <a:lnTo>
                  <a:pt x="284810" y="237959"/>
                </a:lnTo>
                <a:lnTo>
                  <a:pt x="290842" y="204597"/>
                </a:lnTo>
                <a:close/>
              </a:path>
              <a:path w="617220" h="287019">
                <a:moveTo>
                  <a:pt x="616927" y="20929"/>
                </a:moveTo>
                <a:lnTo>
                  <a:pt x="561213" y="2108"/>
                </a:lnTo>
                <a:lnTo>
                  <a:pt x="554088" y="3505"/>
                </a:lnTo>
                <a:lnTo>
                  <a:pt x="548144" y="7391"/>
                </a:lnTo>
                <a:lnTo>
                  <a:pt x="544068" y="13271"/>
                </a:lnTo>
                <a:lnTo>
                  <a:pt x="542518" y="20650"/>
                </a:lnTo>
                <a:lnTo>
                  <a:pt x="542086" y="109613"/>
                </a:lnTo>
                <a:lnTo>
                  <a:pt x="406082" y="109016"/>
                </a:lnTo>
                <a:lnTo>
                  <a:pt x="406527" y="19989"/>
                </a:lnTo>
                <a:lnTo>
                  <a:pt x="351205" y="1181"/>
                </a:lnTo>
                <a:lnTo>
                  <a:pt x="343776" y="2578"/>
                </a:lnTo>
                <a:lnTo>
                  <a:pt x="337718" y="6489"/>
                </a:lnTo>
                <a:lnTo>
                  <a:pt x="333641" y="12369"/>
                </a:lnTo>
                <a:lnTo>
                  <a:pt x="332117" y="19697"/>
                </a:lnTo>
                <a:lnTo>
                  <a:pt x="330987" y="265633"/>
                </a:lnTo>
                <a:lnTo>
                  <a:pt x="332486" y="272783"/>
                </a:lnTo>
                <a:lnTo>
                  <a:pt x="336550" y="278714"/>
                </a:lnTo>
                <a:lnTo>
                  <a:pt x="342569" y="282790"/>
                </a:lnTo>
                <a:lnTo>
                  <a:pt x="349948" y="284340"/>
                </a:lnTo>
                <a:lnTo>
                  <a:pt x="386702" y="284429"/>
                </a:lnTo>
                <a:lnTo>
                  <a:pt x="393903" y="283083"/>
                </a:lnTo>
                <a:lnTo>
                  <a:pt x="399846" y="279222"/>
                </a:lnTo>
                <a:lnTo>
                  <a:pt x="403898" y="273469"/>
                </a:lnTo>
                <a:lnTo>
                  <a:pt x="405396" y="266407"/>
                </a:lnTo>
                <a:lnTo>
                  <a:pt x="405879" y="164795"/>
                </a:lnTo>
                <a:lnTo>
                  <a:pt x="541921" y="165531"/>
                </a:lnTo>
                <a:lnTo>
                  <a:pt x="541401" y="266966"/>
                </a:lnTo>
                <a:lnTo>
                  <a:pt x="596773" y="285432"/>
                </a:lnTo>
                <a:lnTo>
                  <a:pt x="604164" y="283959"/>
                </a:lnTo>
                <a:lnTo>
                  <a:pt x="610260" y="279946"/>
                </a:lnTo>
                <a:lnTo>
                  <a:pt x="614387" y="274040"/>
                </a:lnTo>
                <a:lnTo>
                  <a:pt x="615911" y="266915"/>
                </a:lnTo>
                <a:lnTo>
                  <a:pt x="616927" y="2092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93723" y="1878977"/>
            <a:ext cx="402590" cy="284480"/>
          </a:xfrm>
          <a:custGeom>
            <a:avLst/>
            <a:gdLst/>
            <a:ahLst/>
            <a:cxnLst/>
            <a:rect l="l" t="t" r="r" b="b"/>
            <a:pathLst>
              <a:path w="402590" h="284480">
                <a:moveTo>
                  <a:pt x="293903" y="273088"/>
                </a:moveTo>
                <a:lnTo>
                  <a:pt x="290779" y="265747"/>
                </a:lnTo>
                <a:lnTo>
                  <a:pt x="255104" y="208534"/>
                </a:lnTo>
                <a:lnTo>
                  <a:pt x="243649" y="191414"/>
                </a:lnTo>
                <a:lnTo>
                  <a:pt x="234086" y="179743"/>
                </a:lnTo>
                <a:lnTo>
                  <a:pt x="232892" y="178282"/>
                </a:lnTo>
                <a:lnTo>
                  <a:pt x="222059" y="168795"/>
                </a:lnTo>
                <a:lnTo>
                  <a:pt x="210362" y="162648"/>
                </a:lnTo>
                <a:lnTo>
                  <a:pt x="239306" y="154190"/>
                </a:lnTo>
                <a:lnTo>
                  <a:pt x="263067" y="140144"/>
                </a:lnTo>
                <a:lnTo>
                  <a:pt x="275348" y="124333"/>
                </a:lnTo>
                <a:lnTo>
                  <a:pt x="279158" y="119430"/>
                </a:lnTo>
                <a:lnTo>
                  <a:pt x="285140" y="90970"/>
                </a:lnTo>
                <a:lnTo>
                  <a:pt x="278117" y="56426"/>
                </a:lnTo>
                <a:lnTo>
                  <a:pt x="278041" y="56057"/>
                </a:lnTo>
                <a:lnTo>
                  <a:pt x="277482" y="53340"/>
                </a:lnTo>
                <a:lnTo>
                  <a:pt x="255993" y="24968"/>
                </a:lnTo>
                <a:lnTo>
                  <a:pt x="223393" y="7035"/>
                </a:lnTo>
                <a:lnTo>
                  <a:pt x="210743" y="5080"/>
                </a:lnTo>
                <a:lnTo>
                  <a:pt x="210743" y="90639"/>
                </a:lnTo>
                <a:lnTo>
                  <a:pt x="205828" y="106794"/>
                </a:lnTo>
                <a:lnTo>
                  <a:pt x="193421" y="117208"/>
                </a:lnTo>
                <a:lnTo>
                  <a:pt x="176809" y="122758"/>
                </a:lnTo>
                <a:lnTo>
                  <a:pt x="159219" y="124333"/>
                </a:lnTo>
                <a:lnTo>
                  <a:pt x="74980" y="123990"/>
                </a:lnTo>
                <a:lnTo>
                  <a:pt x="75069" y="106794"/>
                </a:lnTo>
                <a:lnTo>
                  <a:pt x="75145" y="90639"/>
                </a:lnTo>
                <a:lnTo>
                  <a:pt x="75222" y="74358"/>
                </a:lnTo>
                <a:lnTo>
                  <a:pt x="75323" y="56057"/>
                </a:lnTo>
                <a:lnTo>
                  <a:pt x="159499" y="56426"/>
                </a:lnTo>
                <a:lnTo>
                  <a:pt x="177088" y="58140"/>
                </a:lnTo>
                <a:lnTo>
                  <a:pt x="193687" y="63817"/>
                </a:lnTo>
                <a:lnTo>
                  <a:pt x="205994" y="74358"/>
                </a:lnTo>
                <a:lnTo>
                  <a:pt x="210743" y="90639"/>
                </a:lnTo>
                <a:lnTo>
                  <a:pt x="210743" y="5080"/>
                </a:lnTo>
                <a:lnTo>
                  <a:pt x="182397" y="673"/>
                </a:lnTo>
                <a:lnTo>
                  <a:pt x="19418" y="0"/>
                </a:lnTo>
                <a:lnTo>
                  <a:pt x="12242" y="1384"/>
                </a:lnTo>
                <a:lnTo>
                  <a:pt x="6426" y="5270"/>
                </a:lnTo>
                <a:lnTo>
                  <a:pt x="2501" y="11150"/>
                </a:lnTo>
                <a:lnTo>
                  <a:pt x="1079" y="18478"/>
                </a:lnTo>
                <a:lnTo>
                  <a:pt x="0" y="264363"/>
                </a:lnTo>
                <a:lnTo>
                  <a:pt x="1435" y="271576"/>
                </a:lnTo>
                <a:lnTo>
                  <a:pt x="5435" y="277533"/>
                </a:lnTo>
                <a:lnTo>
                  <a:pt x="11341" y="281584"/>
                </a:lnTo>
                <a:lnTo>
                  <a:pt x="18503" y="283108"/>
                </a:lnTo>
                <a:lnTo>
                  <a:pt x="55753" y="283286"/>
                </a:lnTo>
                <a:lnTo>
                  <a:pt x="63068" y="281813"/>
                </a:lnTo>
                <a:lnTo>
                  <a:pt x="68986" y="277825"/>
                </a:lnTo>
                <a:lnTo>
                  <a:pt x="72961" y="271919"/>
                </a:lnTo>
                <a:lnTo>
                  <a:pt x="74231" y="265747"/>
                </a:lnTo>
                <a:lnTo>
                  <a:pt x="74320" y="265315"/>
                </a:lnTo>
                <a:lnTo>
                  <a:pt x="74447" y="264363"/>
                </a:lnTo>
                <a:lnTo>
                  <a:pt x="74688" y="212623"/>
                </a:lnTo>
                <a:lnTo>
                  <a:pt x="74803" y="190423"/>
                </a:lnTo>
                <a:lnTo>
                  <a:pt x="74853" y="179743"/>
                </a:lnTo>
                <a:lnTo>
                  <a:pt x="122923" y="180022"/>
                </a:lnTo>
                <a:lnTo>
                  <a:pt x="140093" y="182930"/>
                </a:lnTo>
                <a:lnTo>
                  <a:pt x="153733" y="190423"/>
                </a:lnTo>
                <a:lnTo>
                  <a:pt x="164477" y="200863"/>
                </a:lnTo>
                <a:lnTo>
                  <a:pt x="172935" y="212623"/>
                </a:lnTo>
                <a:lnTo>
                  <a:pt x="206298" y="265315"/>
                </a:lnTo>
                <a:lnTo>
                  <a:pt x="212331" y="272707"/>
                </a:lnTo>
                <a:lnTo>
                  <a:pt x="220052" y="278663"/>
                </a:lnTo>
                <a:lnTo>
                  <a:pt x="228460" y="282638"/>
                </a:lnTo>
                <a:lnTo>
                  <a:pt x="237172" y="284226"/>
                </a:lnTo>
                <a:lnTo>
                  <a:pt x="283933" y="284226"/>
                </a:lnTo>
                <a:lnTo>
                  <a:pt x="290334" y="282867"/>
                </a:lnTo>
                <a:lnTo>
                  <a:pt x="293712" y="278968"/>
                </a:lnTo>
                <a:lnTo>
                  <a:pt x="293903" y="273088"/>
                </a:lnTo>
                <a:close/>
              </a:path>
              <a:path w="402590" h="284480">
                <a:moveTo>
                  <a:pt x="402234" y="19329"/>
                </a:moveTo>
                <a:lnTo>
                  <a:pt x="346621" y="482"/>
                </a:lnTo>
                <a:lnTo>
                  <a:pt x="339382" y="1879"/>
                </a:lnTo>
                <a:lnTo>
                  <a:pt x="333438" y="5791"/>
                </a:lnTo>
                <a:lnTo>
                  <a:pt x="329399" y="11671"/>
                </a:lnTo>
                <a:lnTo>
                  <a:pt x="327875" y="18986"/>
                </a:lnTo>
                <a:lnTo>
                  <a:pt x="326771" y="265303"/>
                </a:lnTo>
                <a:lnTo>
                  <a:pt x="328206" y="272402"/>
                </a:lnTo>
                <a:lnTo>
                  <a:pt x="332206" y="278206"/>
                </a:lnTo>
                <a:lnTo>
                  <a:pt x="338124" y="282143"/>
                </a:lnTo>
                <a:lnTo>
                  <a:pt x="345300" y="283629"/>
                </a:lnTo>
                <a:lnTo>
                  <a:pt x="382130" y="283781"/>
                </a:lnTo>
                <a:lnTo>
                  <a:pt x="389521" y="282333"/>
                </a:lnTo>
                <a:lnTo>
                  <a:pt x="395579" y="278333"/>
                </a:lnTo>
                <a:lnTo>
                  <a:pt x="399694" y="272427"/>
                </a:lnTo>
                <a:lnTo>
                  <a:pt x="401243" y="265264"/>
                </a:lnTo>
                <a:lnTo>
                  <a:pt x="402234" y="1932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51582" y="1878929"/>
            <a:ext cx="294005" cy="284480"/>
          </a:xfrm>
          <a:custGeom>
            <a:avLst/>
            <a:gdLst/>
            <a:ahLst/>
            <a:cxnLst/>
            <a:rect l="l" t="t" r="r" b="b"/>
            <a:pathLst>
              <a:path w="294004" h="284480">
                <a:moveTo>
                  <a:pt x="234126" y="179781"/>
                </a:moveTo>
                <a:lnTo>
                  <a:pt x="74726" y="179781"/>
                </a:lnTo>
                <a:lnTo>
                  <a:pt x="122986" y="180060"/>
                </a:lnTo>
                <a:lnTo>
                  <a:pt x="140091" y="182977"/>
                </a:lnTo>
                <a:lnTo>
                  <a:pt x="153717" y="190469"/>
                </a:lnTo>
                <a:lnTo>
                  <a:pt x="164481" y="200907"/>
                </a:lnTo>
                <a:lnTo>
                  <a:pt x="172999" y="212661"/>
                </a:lnTo>
                <a:lnTo>
                  <a:pt x="206362" y="265429"/>
                </a:lnTo>
                <a:lnTo>
                  <a:pt x="212329" y="272803"/>
                </a:lnTo>
                <a:lnTo>
                  <a:pt x="220038" y="278695"/>
                </a:lnTo>
                <a:lnTo>
                  <a:pt x="228459" y="282625"/>
                </a:lnTo>
                <a:lnTo>
                  <a:pt x="236562" y="284111"/>
                </a:lnTo>
                <a:lnTo>
                  <a:pt x="283806" y="284327"/>
                </a:lnTo>
                <a:lnTo>
                  <a:pt x="290268" y="282903"/>
                </a:lnTo>
                <a:lnTo>
                  <a:pt x="293684" y="278985"/>
                </a:lnTo>
                <a:lnTo>
                  <a:pt x="293904" y="273102"/>
                </a:lnTo>
                <a:lnTo>
                  <a:pt x="290779" y="265785"/>
                </a:lnTo>
                <a:lnTo>
                  <a:pt x="255130" y="208521"/>
                </a:lnTo>
                <a:lnTo>
                  <a:pt x="243651" y="191429"/>
                </a:lnTo>
                <a:lnTo>
                  <a:pt x="234126" y="179781"/>
                </a:lnTo>
                <a:close/>
              </a:path>
              <a:path w="294004" h="284480">
                <a:moveTo>
                  <a:pt x="19380" y="0"/>
                </a:moveTo>
                <a:lnTo>
                  <a:pt x="0" y="264401"/>
                </a:lnTo>
                <a:lnTo>
                  <a:pt x="1464" y="271599"/>
                </a:lnTo>
                <a:lnTo>
                  <a:pt x="5446" y="277555"/>
                </a:lnTo>
                <a:lnTo>
                  <a:pt x="11331" y="281610"/>
                </a:lnTo>
                <a:lnTo>
                  <a:pt x="18503" y="283108"/>
                </a:lnTo>
                <a:lnTo>
                  <a:pt x="55676" y="283298"/>
                </a:lnTo>
                <a:lnTo>
                  <a:pt x="63035" y="281830"/>
                </a:lnTo>
                <a:lnTo>
                  <a:pt x="68967" y="277828"/>
                </a:lnTo>
                <a:lnTo>
                  <a:pt x="72946" y="271926"/>
                </a:lnTo>
                <a:lnTo>
                  <a:pt x="74447" y="264756"/>
                </a:lnTo>
                <a:lnTo>
                  <a:pt x="74618" y="212661"/>
                </a:lnTo>
                <a:lnTo>
                  <a:pt x="74726" y="179781"/>
                </a:lnTo>
                <a:lnTo>
                  <a:pt x="234126" y="179781"/>
                </a:lnTo>
                <a:lnTo>
                  <a:pt x="232906" y="178288"/>
                </a:lnTo>
                <a:lnTo>
                  <a:pt x="222088" y="168805"/>
                </a:lnTo>
                <a:lnTo>
                  <a:pt x="210388" y="162686"/>
                </a:lnTo>
                <a:lnTo>
                  <a:pt x="239286" y="154257"/>
                </a:lnTo>
                <a:lnTo>
                  <a:pt x="263029" y="140206"/>
                </a:lnTo>
                <a:lnTo>
                  <a:pt x="275338" y="124371"/>
                </a:lnTo>
                <a:lnTo>
                  <a:pt x="159181" y="124371"/>
                </a:lnTo>
                <a:lnTo>
                  <a:pt x="75031" y="123977"/>
                </a:lnTo>
                <a:lnTo>
                  <a:pt x="75118" y="106834"/>
                </a:lnTo>
                <a:lnTo>
                  <a:pt x="75199" y="90665"/>
                </a:lnTo>
                <a:lnTo>
                  <a:pt x="75282" y="74393"/>
                </a:lnTo>
                <a:lnTo>
                  <a:pt x="75374" y="56095"/>
                </a:lnTo>
                <a:lnTo>
                  <a:pt x="278034" y="56095"/>
                </a:lnTo>
                <a:lnTo>
                  <a:pt x="277475" y="53355"/>
                </a:lnTo>
                <a:lnTo>
                  <a:pt x="255963" y="24995"/>
                </a:lnTo>
                <a:lnTo>
                  <a:pt x="223329" y="7067"/>
                </a:lnTo>
                <a:lnTo>
                  <a:pt x="182283" y="711"/>
                </a:lnTo>
                <a:lnTo>
                  <a:pt x="19380" y="0"/>
                </a:lnTo>
                <a:close/>
              </a:path>
              <a:path w="294004" h="284480">
                <a:moveTo>
                  <a:pt x="278034" y="56095"/>
                </a:moveTo>
                <a:lnTo>
                  <a:pt x="75374" y="56095"/>
                </a:lnTo>
                <a:lnTo>
                  <a:pt x="159499" y="56464"/>
                </a:lnTo>
                <a:lnTo>
                  <a:pt x="177066" y="58184"/>
                </a:lnTo>
                <a:lnTo>
                  <a:pt x="193616" y="63863"/>
                </a:lnTo>
                <a:lnTo>
                  <a:pt x="205896" y="74393"/>
                </a:lnTo>
                <a:lnTo>
                  <a:pt x="210654" y="90665"/>
                </a:lnTo>
                <a:lnTo>
                  <a:pt x="205785" y="106834"/>
                </a:lnTo>
                <a:lnTo>
                  <a:pt x="193400" y="117247"/>
                </a:lnTo>
                <a:lnTo>
                  <a:pt x="176773" y="122796"/>
                </a:lnTo>
                <a:lnTo>
                  <a:pt x="159181" y="124371"/>
                </a:lnTo>
                <a:lnTo>
                  <a:pt x="275338" y="124371"/>
                </a:lnTo>
                <a:lnTo>
                  <a:pt x="279143" y="119476"/>
                </a:lnTo>
                <a:lnTo>
                  <a:pt x="285153" y="91008"/>
                </a:lnTo>
                <a:lnTo>
                  <a:pt x="278109" y="56464"/>
                </a:lnTo>
                <a:lnTo>
                  <a:pt x="278034" y="5609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6235" y="1877923"/>
            <a:ext cx="738505" cy="287655"/>
          </a:xfrm>
          <a:custGeom>
            <a:avLst/>
            <a:gdLst/>
            <a:ahLst/>
            <a:cxnLst/>
            <a:rect l="l" t="t" r="r" b="b"/>
            <a:pathLst>
              <a:path w="738504" h="287655">
                <a:moveTo>
                  <a:pt x="345084" y="275907"/>
                </a:moveTo>
                <a:lnTo>
                  <a:pt x="323126" y="217043"/>
                </a:lnTo>
                <a:lnTo>
                  <a:pt x="300634" y="160604"/>
                </a:lnTo>
                <a:lnTo>
                  <a:pt x="259029" y="56222"/>
                </a:lnTo>
                <a:lnTo>
                  <a:pt x="244373" y="19481"/>
                </a:lnTo>
                <a:lnTo>
                  <a:pt x="242138" y="13804"/>
                </a:lnTo>
                <a:lnTo>
                  <a:pt x="237705" y="9017"/>
                </a:lnTo>
                <a:lnTo>
                  <a:pt x="232664" y="5575"/>
                </a:lnTo>
                <a:lnTo>
                  <a:pt x="229438" y="2171"/>
                </a:lnTo>
                <a:lnTo>
                  <a:pt x="226148" y="571"/>
                </a:lnTo>
                <a:lnTo>
                  <a:pt x="226148" y="160604"/>
                </a:lnTo>
                <a:lnTo>
                  <a:pt x="119735" y="160604"/>
                </a:lnTo>
                <a:lnTo>
                  <a:pt x="161137" y="56222"/>
                </a:lnTo>
                <a:lnTo>
                  <a:pt x="184569" y="56222"/>
                </a:lnTo>
                <a:lnTo>
                  <a:pt x="226148" y="160604"/>
                </a:lnTo>
                <a:lnTo>
                  <a:pt x="226148" y="571"/>
                </a:lnTo>
                <a:lnTo>
                  <a:pt x="225361" y="177"/>
                </a:lnTo>
                <a:lnTo>
                  <a:pt x="219430" y="177"/>
                </a:lnTo>
                <a:lnTo>
                  <a:pt x="219430" y="0"/>
                </a:lnTo>
                <a:lnTo>
                  <a:pt x="126974" y="0"/>
                </a:lnTo>
                <a:lnTo>
                  <a:pt x="126860" y="177"/>
                </a:lnTo>
                <a:lnTo>
                  <a:pt x="122453" y="177"/>
                </a:lnTo>
                <a:lnTo>
                  <a:pt x="119189" y="1536"/>
                </a:lnTo>
                <a:lnTo>
                  <a:pt x="116395" y="3505"/>
                </a:lnTo>
                <a:lnTo>
                  <a:pt x="109651" y="6794"/>
                </a:lnTo>
                <a:lnTo>
                  <a:pt x="103530" y="12407"/>
                </a:lnTo>
                <a:lnTo>
                  <a:pt x="100799" y="19481"/>
                </a:lnTo>
                <a:lnTo>
                  <a:pt x="1397" y="268706"/>
                </a:lnTo>
                <a:lnTo>
                  <a:pt x="0" y="275907"/>
                </a:lnTo>
                <a:lnTo>
                  <a:pt x="1676" y="281774"/>
                </a:lnTo>
                <a:lnTo>
                  <a:pt x="6096" y="285826"/>
                </a:lnTo>
                <a:lnTo>
                  <a:pt x="6362" y="285826"/>
                </a:lnTo>
                <a:lnTo>
                  <a:pt x="13157" y="287362"/>
                </a:lnTo>
                <a:lnTo>
                  <a:pt x="52108" y="287362"/>
                </a:lnTo>
                <a:lnTo>
                  <a:pt x="54800" y="286829"/>
                </a:lnTo>
                <a:lnTo>
                  <a:pt x="54927" y="286829"/>
                </a:lnTo>
                <a:lnTo>
                  <a:pt x="57429" y="285826"/>
                </a:lnTo>
                <a:lnTo>
                  <a:pt x="64477" y="283514"/>
                </a:lnTo>
                <a:lnTo>
                  <a:pt x="70332" y="279539"/>
                </a:lnTo>
                <a:lnTo>
                  <a:pt x="74726" y="274193"/>
                </a:lnTo>
                <a:lnTo>
                  <a:pt x="75869" y="271449"/>
                </a:lnTo>
                <a:lnTo>
                  <a:pt x="77470" y="267423"/>
                </a:lnTo>
                <a:lnTo>
                  <a:pt x="97383" y="217043"/>
                </a:lnTo>
                <a:lnTo>
                  <a:pt x="248691" y="217043"/>
                </a:lnTo>
                <a:lnTo>
                  <a:pt x="270408" y="271449"/>
                </a:lnTo>
                <a:lnTo>
                  <a:pt x="272211" y="274193"/>
                </a:lnTo>
                <a:lnTo>
                  <a:pt x="274320" y="276555"/>
                </a:lnTo>
                <a:lnTo>
                  <a:pt x="277609" y="280797"/>
                </a:lnTo>
                <a:lnTo>
                  <a:pt x="281914" y="284581"/>
                </a:lnTo>
                <a:lnTo>
                  <a:pt x="287693" y="285826"/>
                </a:lnTo>
                <a:lnTo>
                  <a:pt x="290309" y="286829"/>
                </a:lnTo>
                <a:lnTo>
                  <a:pt x="293116" y="287362"/>
                </a:lnTo>
                <a:lnTo>
                  <a:pt x="331914" y="287362"/>
                </a:lnTo>
                <a:lnTo>
                  <a:pt x="338709" y="285826"/>
                </a:lnTo>
                <a:lnTo>
                  <a:pt x="338963" y="285826"/>
                </a:lnTo>
                <a:lnTo>
                  <a:pt x="343395" y="281774"/>
                </a:lnTo>
                <a:lnTo>
                  <a:pt x="345084" y="275907"/>
                </a:lnTo>
                <a:close/>
              </a:path>
              <a:path w="738504" h="287655">
                <a:moveTo>
                  <a:pt x="738149" y="21437"/>
                </a:moveTo>
                <a:lnTo>
                  <a:pt x="639699" y="1968"/>
                </a:lnTo>
                <a:lnTo>
                  <a:pt x="631926" y="3441"/>
                </a:lnTo>
                <a:lnTo>
                  <a:pt x="624928" y="7442"/>
                </a:lnTo>
                <a:lnTo>
                  <a:pt x="619315" y="13335"/>
                </a:lnTo>
                <a:lnTo>
                  <a:pt x="615657" y="20472"/>
                </a:lnTo>
                <a:lnTo>
                  <a:pt x="556653" y="188899"/>
                </a:lnTo>
                <a:lnTo>
                  <a:pt x="499249" y="19989"/>
                </a:lnTo>
                <a:lnTo>
                  <a:pt x="394944" y="850"/>
                </a:lnTo>
                <a:lnTo>
                  <a:pt x="387807" y="2336"/>
                </a:lnTo>
                <a:lnTo>
                  <a:pt x="381990" y="6375"/>
                </a:lnTo>
                <a:lnTo>
                  <a:pt x="378053" y="12382"/>
                </a:lnTo>
                <a:lnTo>
                  <a:pt x="376567" y="19748"/>
                </a:lnTo>
                <a:lnTo>
                  <a:pt x="375462" y="264934"/>
                </a:lnTo>
                <a:lnTo>
                  <a:pt x="376885" y="272351"/>
                </a:lnTo>
                <a:lnTo>
                  <a:pt x="380822" y="278422"/>
                </a:lnTo>
                <a:lnTo>
                  <a:pt x="386727" y="282549"/>
                </a:lnTo>
                <a:lnTo>
                  <a:pt x="394093" y="284111"/>
                </a:lnTo>
                <a:lnTo>
                  <a:pt x="429602" y="284149"/>
                </a:lnTo>
                <a:lnTo>
                  <a:pt x="436981" y="282702"/>
                </a:lnTo>
                <a:lnTo>
                  <a:pt x="442899" y="278663"/>
                </a:lnTo>
                <a:lnTo>
                  <a:pt x="446824" y="272630"/>
                </a:lnTo>
                <a:lnTo>
                  <a:pt x="448246" y="265226"/>
                </a:lnTo>
                <a:lnTo>
                  <a:pt x="449237" y="72351"/>
                </a:lnTo>
                <a:lnTo>
                  <a:pt x="517804" y="266801"/>
                </a:lnTo>
                <a:lnTo>
                  <a:pt x="570433" y="284835"/>
                </a:lnTo>
                <a:lnTo>
                  <a:pt x="577964" y="283438"/>
                </a:lnTo>
                <a:lnTo>
                  <a:pt x="585000" y="279628"/>
                </a:lnTo>
                <a:lnTo>
                  <a:pt x="590854" y="274002"/>
                </a:lnTo>
                <a:lnTo>
                  <a:pt x="594842" y="267157"/>
                </a:lnTo>
                <a:lnTo>
                  <a:pt x="665226" y="73279"/>
                </a:lnTo>
                <a:lnTo>
                  <a:pt x="664298" y="266319"/>
                </a:lnTo>
                <a:lnTo>
                  <a:pt x="718477" y="285470"/>
                </a:lnTo>
                <a:lnTo>
                  <a:pt x="725817" y="283997"/>
                </a:lnTo>
                <a:lnTo>
                  <a:pt x="731735" y="279946"/>
                </a:lnTo>
                <a:lnTo>
                  <a:pt x="735698" y="273900"/>
                </a:lnTo>
                <a:lnTo>
                  <a:pt x="737133" y="266446"/>
                </a:lnTo>
                <a:lnTo>
                  <a:pt x="738149" y="2143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1796" y="2375376"/>
            <a:ext cx="1125159" cy="26429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262464" y="2375367"/>
            <a:ext cx="551180" cy="208915"/>
            <a:chOff x="7262464" y="2375367"/>
            <a:chExt cx="551180" cy="20891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2464" y="2431216"/>
              <a:ext cx="216103" cy="1527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504437" y="2377055"/>
              <a:ext cx="38100" cy="207010"/>
            </a:xfrm>
            <a:custGeom>
              <a:avLst/>
              <a:gdLst/>
              <a:ahLst/>
              <a:cxnLst/>
              <a:rect l="l" t="t" r="r" b="b"/>
              <a:pathLst>
                <a:path w="38100" h="207010">
                  <a:moveTo>
                    <a:pt x="24015" y="54165"/>
                  </a:moveTo>
                  <a:lnTo>
                    <a:pt x="13080" y="54165"/>
                  </a:lnTo>
                  <a:lnTo>
                    <a:pt x="8534" y="56032"/>
                  </a:lnTo>
                  <a:lnTo>
                    <a:pt x="5156" y="59842"/>
                  </a:lnTo>
                  <a:lnTo>
                    <a:pt x="1727" y="63614"/>
                  </a:lnTo>
                  <a:lnTo>
                    <a:pt x="110" y="68834"/>
                  </a:lnTo>
                  <a:lnTo>
                    <a:pt x="46" y="191579"/>
                  </a:lnTo>
                  <a:lnTo>
                    <a:pt x="1727" y="197104"/>
                  </a:lnTo>
                  <a:lnTo>
                    <a:pt x="5231" y="201091"/>
                  </a:lnTo>
                  <a:lnTo>
                    <a:pt x="8534" y="204965"/>
                  </a:lnTo>
                  <a:lnTo>
                    <a:pt x="13080" y="206921"/>
                  </a:lnTo>
                  <a:lnTo>
                    <a:pt x="24015" y="206921"/>
                  </a:lnTo>
                  <a:lnTo>
                    <a:pt x="28613" y="204965"/>
                  </a:lnTo>
                  <a:lnTo>
                    <a:pt x="32156" y="201091"/>
                  </a:lnTo>
                  <a:lnTo>
                    <a:pt x="35801" y="197243"/>
                  </a:lnTo>
                  <a:lnTo>
                    <a:pt x="37515" y="191579"/>
                  </a:lnTo>
                  <a:lnTo>
                    <a:pt x="37515" y="68834"/>
                  </a:lnTo>
                  <a:lnTo>
                    <a:pt x="35801" y="63614"/>
                  </a:lnTo>
                  <a:lnTo>
                    <a:pt x="32156" y="59842"/>
                  </a:lnTo>
                  <a:lnTo>
                    <a:pt x="28613" y="56032"/>
                  </a:lnTo>
                  <a:lnTo>
                    <a:pt x="24015" y="54165"/>
                  </a:lnTo>
                  <a:close/>
                </a:path>
                <a:path w="38100" h="207010">
                  <a:moveTo>
                    <a:pt x="23825" y="0"/>
                  </a:moveTo>
                  <a:lnTo>
                    <a:pt x="13881" y="0"/>
                  </a:lnTo>
                  <a:lnTo>
                    <a:pt x="9448" y="1714"/>
                  </a:lnTo>
                  <a:lnTo>
                    <a:pt x="1904" y="8623"/>
                  </a:lnTo>
                  <a:lnTo>
                    <a:pt x="0" y="12992"/>
                  </a:lnTo>
                  <a:lnTo>
                    <a:pt x="0" y="24130"/>
                  </a:lnTo>
                  <a:lnTo>
                    <a:pt x="1904" y="28702"/>
                  </a:lnTo>
                  <a:lnTo>
                    <a:pt x="9283" y="35128"/>
                  </a:lnTo>
                  <a:lnTo>
                    <a:pt x="13703" y="36753"/>
                  </a:lnTo>
                  <a:lnTo>
                    <a:pt x="24015" y="36753"/>
                  </a:lnTo>
                  <a:lnTo>
                    <a:pt x="28259" y="35128"/>
                  </a:lnTo>
                  <a:lnTo>
                    <a:pt x="35635" y="28702"/>
                  </a:lnTo>
                  <a:lnTo>
                    <a:pt x="37471" y="24130"/>
                  </a:lnTo>
                  <a:lnTo>
                    <a:pt x="37515" y="12357"/>
                  </a:lnTo>
                  <a:lnTo>
                    <a:pt x="35610" y="7848"/>
                  </a:lnTo>
                  <a:lnTo>
                    <a:pt x="31940" y="4660"/>
                  </a:lnTo>
                  <a:lnTo>
                    <a:pt x="28168" y="1562"/>
                  </a:lnTo>
                  <a:lnTo>
                    <a:pt x="23825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65400" y="2375367"/>
              <a:ext cx="248161" cy="208616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905701" y="2380225"/>
            <a:ext cx="640715" cy="203835"/>
            <a:chOff x="7905701" y="2380225"/>
            <a:chExt cx="640715" cy="20383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5701" y="2380225"/>
              <a:ext cx="364284" cy="2037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99534" y="2380225"/>
              <a:ext cx="246491" cy="203758"/>
            </a:xfrm>
            <a:prstGeom prst="rect">
              <a:avLst/>
            </a:prstGeom>
          </p:spPr>
        </p:pic>
      </p:grpSp>
      <p:sp>
        <p:nvSpPr>
          <p:cNvPr id="18" name="object 18" descr="$PPTXTitle"/>
          <p:cNvSpPr txBox="1">
            <a:spLocks noGrp="1"/>
          </p:cNvSpPr>
          <p:nvPr>
            <p:ph type="title"/>
          </p:nvPr>
        </p:nvSpPr>
        <p:spPr>
          <a:xfrm>
            <a:off x="5098522" y="4838716"/>
            <a:ext cx="4436110" cy="1025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50" b="0" spc="434" dirty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sz="6550" b="0"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550" b="0" spc="565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sz="6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7518236"/>
            <a:ext cx="14630400" cy="25400"/>
          </a:xfrm>
          <a:custGeom>
            <a:avLst/>
            <a:gdLst/>
            <a:ahLst/>
            <a:cxnLst/>
            <a:rect l="l" t="t" r="r" b="b"/>
            <a:pathLst>
              <a:path w="14630400" h="25400">
                <a:moveTo>
                  <a:pt x="0" y="0"/>
                </a:moveTo>
                <a:lnTo>
                  <a:pt x="0" y="25400"/>
                </a:lnTo>
                <a:lnTo>
                  <a:pt x="14630400" y="25400"/>
                </a:lnTo>
                <a:lnTo>
                  <a:pt x="14630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DCM</a:t>
            </a:r>
            <a:r>
              <a:rPr spc="195" dirty="0"/>
              <a:t> </a:t>
            </a:r>
            <a:r>
              <a:rPr dirty="0"/>
              <a:t>SHRIRAM</a:t>
            </a:r>
            <a:r>
              <a:rPr spc="195" dirty="0"/>
              <a:t> </a:t>
            </a:r>
            <a:r>
              <a:rPr spc="-20" dirty="0"/>
              <a:t>LTD.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79" y="3601426"/>
            <a:ext cx="195973" cy="17021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63696" y="3598503"/>
            <a:ext cx="860425" cy="176530"/>
            <a:chOff x="1063696" y="3598503"/>
            <a:chExt cx="860425" cy="1765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696" y="3601417"/>
              <a:ext cx="332383" cy="1702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7201" y="3598503"/>
              <a:ext cx="175818" cy="1760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2912" y="3601430"/>
              <a:ext cx="174828" cy="1702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840569" y="3601426"/>
              <a:ext cx="83185" cy="170815"/>
            </a:xfrm>
            <a:custGeom>
              <a:avLst/>
              <a:gdLst/>
              <a:ahLst/>
              <a:cxnLst/>
              <a:rect l="l" t="t" r="r" b="b"/>
              <a:pathLst>
                <a:path w="83185" h="170814">
                  <a:moveTo>
                    <a:pt x="83146" y="0"/>
                  </a:moveTo>
                  <a:lnTo>
                    <a:pt x="45707" y="0"/>
                  </a:lnTo>
                  <a:lnTo>
                    <a:pt x="0" y="170218"/>
                  </a:lnTo>
                  <a:lnTo>
                    <a:pt x="37439" y="170218"/>
                  </a:lnTo>
                  <a:lnTo>
                    <a:pt x="83146" y="0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970166" y="3601417"/>
            <a:ext cx="346075" cy="170815"/>
            <a:chOff x="1970166" y="3601417"/>
            <a:chExt cx="346075" cy="17081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0166" y="3601417"/>
              <a:ext cx="150266" cy="1702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0579" y="3601424"/>
              <a:ext cx="165100" cy="170230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447316" y="3601908"/>
            <a:ext cx="212090" cy="433705"/>
          </a:xfrm>
          <a:custGeom>
            <a:avLst/>
            <a:gdLst/>
            <a:ahLst/>
            <a:cxnLst/>
            <a:rect l="l" t="t" r="r" b="b"/>
            <a:pathLst>
              <a:path w="212090" h="433704">
                <a:moveTo>
                  <a:pt x="211874" y="0"/>
                </a:moveTo>
                <a:lnTo>
                  <a:pt x="116471" y="0"/>
                </a:lnTo>
                <a:lnTo>
                  <a:pt x="0" y="433679"/>
                </a:lnTo>
                <a:lnTo>
                  <a:pt x="95402" y="433679"/>
                </a:lnTo>
                <a:lnTo>
                  <a:pt x="211874" y="0"/>
                </a:lnTo>
                <a:close/>
              </a:path>
            </a:pathLst>
          </a:custGeom>
          <a:solidFill>
            <a:srgbClr val="229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1852" y="3806193"/>
            <a:ext cx="3355340" cy="3841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Uphold</a:t>
            </a:r>
            <a:r>
              <a:rPr sz="1150" spc="16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ethical</a:t>
            </a:r>
            <a:r>
              <a:rPr sz="1150" spc="16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standards.</a:t>
            </a: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Be</a:t>
            </a:r>
            <a:r>
              <a:rPr sz="1150" spc="6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socially</a:t>
            </a:r>
            <a:r>
              <a:rPr sz="1150" spc="6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responsible.</a:t>
            </a:r>
            <a:r>
              <a:rPr sz="1150" spc="65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Deliver</a:t>
            </a:r>
            <a:r>
              <a:rPr sz="1150" spc="6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on</a:t>
            </a:r>
            <a:r>
              <a:rPr sz="1150" spc="6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promises.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214843" y="3598503"/>
            <a:ext cx="448309" cy="176530"/>
            <a:chOff x="5214843" y="3598503"/>
            <a:chExt cx="448309" cy="17653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4843" y="3598503"/>
              <a:ext cx="175818" cy="1760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422260" y="3601426"/>
              <a:ext cx="83185" cy="170815"/>
            </a:xfrm>
            <a:custGeom>
              <a:avLst/>
              <a:gdLst/>
              <a:ahLst/>
              <a:cxnLst/>
              <a:rect l="l" t="t" r="r" b="b"/>
              <a:pathLst>
                <a:path w="83185" h="170814">
                  <a:moveTo>
                    <a:pt x="83146" y="0"/>
                  </a:moveTo>
                  <a:lnTo>
                    <a:pt x="45707" y="0"/>
                  </a:lnTo>
                  <a:lnTo>
                    <a:pt x="0" y="170218"/>
                  </a:lnTo>
                  <a:lnTo>
                    <a:pt x="37439" y="170218"/>
                  </a:lnTo>
                  <a:lnTo>
                    <a:pt x="83146" y="0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31435" y="3601426"/>
              <a:ext cx="131546" cy="170218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5714524" y="3601426"/>
            <a:ext cx="83185" cy="170815"/>
          </a:xfrm>
          <a:custGeom>
            <a:avLst/>
            <a:gdLst/>
            <a:ahLst/>
            <a:cxnLst/>
            <a:rect l="l" t="t" r="r" b="b"/>
            <a:pathLst>
              <a:path w="83185" h="170814">
                <a:moveTo>
                  <a:pt x="83146" y="0"/>
                </a:moveTo>
                <a:lnTo>
                  <a:pt x="45707" y="0"/>
                </a:lnTo>
                <a:lnTo>
                  <a:pt x="0" y="170218"/>
                </a:lnTo>
                <a:lnTo>
                  <a:pt x="37439" y="170218"/>
                </a:lnTo>
                <a:lnTo>
                  <a:pt x="83146" y="0"/>
                </a:lnTo>
                <a:close/>
              </a:path>
            </a:pathLst>
          </a:custGeom>
          <a:solidFill>
            <a:srgbClr val="229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844124" y="3601429"/>
            <a:ext cx="346075" cy="170815"/>
            <a:chOff x="5844124" y="3601429"/>
            <a:chExt cx="346075" cy="17081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44124" y="3601437"/>
              <a:ext cx="150279" cy="17020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24540" y="3601429"/>
              <a:ext cx="165100" cy="170218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4577532" y="3603369"/>
            <a:ext cx="463550" cy="436880"/>
          </a:xfrm>
          <a:custGeom>
            <a:avLst/>
            <a:gdLst/>
            <a:ahLst/>
            <a:cxnLst/>
            <a:rect l="l" t="t" r="r" b="b"/>
            <a:pathLst>
              <a:path w="463550" h="436879">
                <a:moveTo>
                  <a:pt x="394652" y="0"/>
                </a:moveTo>
                <a:lnTo>
                  <a:pt x="302958" y="0"/>
                </a:lnTo>
                <a:lnTo>
                  <a:pt x="0" y="436778"/>
                </a:lnTo>
                <a:lnTo>
                  <a:pt x="102831" y="436778"/>
                </a:lnTo>
                <a:lnTo>
                  <a:pt x="168516" y="339509"/>
                </a:lnTo>
                <a:lnTo>
                  <a:pt x="448108" y="339509"/>
                </a:lnTo>
                <a:lnTo>
                  <a:pt x="434842" y="255257"/>
                </a:lnTo>
                <a:lnTo>
                  <a:pt x="225501" y="255257"/>
                </a:lnTo>
                <a:lnTo>
                  <a:pt x="320929" y="112128"/>
                </a:lnTo>
                <a:lnTo>
                  <a:pt x="412307" y="112128"/>
                </a:lnTo>
                <a:lnTo>
                  <a:pt x="394652" y="0"/>
                </a:lnTo>
                <a:close/>
              </a:path>
              <a:path w="463550" h="436879">
                <a:moveTo>
                  <a:pt x="448108" y="339509"/>
                </a:moveTo>
                <a:lnTo>
                  <a:pt x="351904" y="339509"/>
                </a:lnTo>
                <a:lnTo>
                  <a:pt x="365531" y="436778"/>
                </a:lnTo>
                <a:lnTo>
                  <a:pt x="463423" y="436778"/>
                </a:lnTo>
                <a:lnTo>
                  <a:pt x="448108" y="339509"/>
                </a:lnTo>
                <a:close/>
              </a:path>
              <a:path w="463550" h="436879">
                <a:moveTo>
                  <a:pt x="412307" y="112128"/>
                </a:moveTo>
                <a:lnTo>
                  <a:pt x="320929" y="112128"/>
                </a:lnTo>
                <a:lnTo>
                  <a:pt x="340753" y="255257"/>
                </a:lnTo>
                <a:lnTo>
                  <a:pt x="434842" y="255257"/>
                </a:lnTo>
                <a:lnTo>
                  <a:pt x="412307" y="112128"/>
                </a:lnTo>
                <a:close/>
              </a:path>
            </a:pathLst>
          </a:custGeom>
          <a:solidFill>
            <a:srgbClr val="229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201720" y="5126749"/>
            <a:ext cx="355960" cy="17143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07784" y="5127968"/>
            <a:ext cx="215925" cy="170218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5978826" y="5125051"/>
            <a:ext cx="901700" cy="176530"/>
            <a:chOff x="5978826" y="5125051"/>
            <a:chExt cx="901700" cy="176530"/>
          </a:xfrm>
        </p:grpSpPr>
        <p:sp>
          <p:nvSpPr>
            <p:cNvPr id="25" name="object 25"/>
            <p:cNvSpPr/>
            <p:nvPr/>
          </p:nvSpPr>
          <p:spPr>
            <a:xfrm>
              <a:off x="5978826" y="5127472"/>
              <a:ext cx="260350" cy="172085"/>
            </a:xfrm>
            <a:custGeom>
              <a:avLst/>
              <a:gdLst/>
              <a:ahLst/>
              <a:cxnLst/>
              <a:rect l="l" t="t" r="r" b="b"/>
              <a:pathLst>
                <a:path w="260350" h="172085">
                  <a:moveTo>
                    <a:pt x="143954" y="0"/>
                  </a:moveTo>
                  <a:lnTo>
                    <a:pt x="111861" y="0"/>
                  </a:lnTo>
                  <a:lnTo>
                    <a:pt x="43281" y="115760"/>
                  </a:lnTo>
                  <a:lnTo>
                    <a:pt x="38900" y="495"/>
                  </a:lnTo>
                  <a:lnTo>
                    <a:pt x="0" y="495"/>
                  </a:lnTo>
                  <a:lnTo>
                    <a:pt x="12153" y="171932"/>
                  </a:lnTo>
                  <a:lnTo>
                    <a:pt x="46443" y="171932"/>
                  </a:lnTo>
                  <a:lnTo>
                    <a:pt x="113080" y="62737"/>
                  </a:lnTo>
                  <a:lnTo>
                    <a:pt x="121348" y="171932"/>
                  </a:lnTo>
                  <a:lnTo>
                    <a:pt x="156108" y="171932"/>
                  </a:lnTo>
                  <a:lnTo>
                    <a:pt x="260197" y="495"/>
                  </a:lnTo>
                  <a:lnTo>
                    <a:pt x="217868" y="495"/>
                  </a:lnTo>
                  <a:lnTo>
                    <a:pt x="151726" y="115760"/>
                  </a:lnTo>
                  <a:lnTo>
                    <a:pt x="143954" y="0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58454" y="5125051"/>
              <a:ext cx="180174" cy="17604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76553" y="5127960"/>
              <a:ext cx="174828" cy="1702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82505" y="5127967"/>
              <a:ext cx="197688" cy="170218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4665584" y="5128045"/>
            <a:ext cx="382905" cy="433705"/>
          </a:xfrm>
          <a:custGeom>
            <a:avLst/>
            <a:gdLst/>
            <a:ahLst/>
            <a:cxnLst/>
            <a:rect l="l" t="t" r="r" b="b"/>
            <a:pathLst>
              <a:path w="382904" h="433704">
                <a:moveTo>
                  <a:pt x="382879" y="0"/>
                </a:moveTo>
                <a:lnTo>
                  <a:pt x="23545" y="0"/>
                </a:lnTo>
                <a:lnTo>
                  <a:pt x="0" y="87960"/>
                </a:lnTo>
                <a:lnTo>
                  <a:pt x="131965" y="87960"/>
                </a:lnTo>
                <a:lnTo>
                  <a:pt x="39027" y="433679"/>
                </a:lnTo>
                <a:lnTo>
                  <a:pt x="134442" y="433679"/>
                </a:lnTo>
                <a:lnTo>
                  <a:pt x="227368" y="87960"/>
                </a:lnTo>
                <a:lnTo>
                  <a:pt x="359333" y="87960"/>
                </a:lnTo>
                <a:lnTo>
                  <a:pt x="382879" y="0"/>
                </a:lnTo>
                <a:close/>
              </a:path>
            </a:pathLst>
          </a:custGeom>
          <a:solidFill>
            <a:srgbClr val="229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170592" y="3806193"/>
            <a:ext cx="2675890" cy="3841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65" dirty="0">
                <a:solidFill>
                  <a:srgbClr val="606161"/>
                </a:solidFill>
                <a:latin typeface="Verdana"/>
                <a:cs typeface="Verdana"/>
              </a:rPr>
              <a:t>Act</a:t>
            </a:r>
            <a:r>
              <a:rPr sz="1150" spc="5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with</a:t>
            </a:r>
            <a:r>
              <a:rPr sz="1150" spc="5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speed.</a:t>
            </a: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50" spc="55" dirty="0">
                <a:solidFill>
                  <a:srgbClr val="606161"/>
                </a:solidFill>
                <a:latin typeface="Verdana"/>
                <a:cs typeface="Verdana"/>
              </a:rPr>
              <a:t>Adapt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continuously.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Deliver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 results.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218489" y="4364912"/>
            <a:ext cx="1513205" cy="176530"/>
            <a:chOff x="5218489" y="4364912"/>
            <a:chExt cx="1513205" cy="176530"/>
          </a:xfrm>
        </p:grpSpPr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218489" y="4365390"/>
              <a:ext cx="355264" cy="17533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13614" y="4367841"/>
              <a:ext cx="150279" cy="17020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84067" y="4364912"/>
              <a:ext cx="180174" cy="17604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02168" y="4367829"/>
              <a:ext cx="215925" cy="17021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2404" y="4367828"/>
              <a:ext cx="365700" cy="17021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646995" y="4444909"/>
              <a:ext cx="84455" cy="35560"/>
            </a:xfrm>
            <a:custGeom>
              <a:avLst/>
              <a:gdLst/>
              <a:ahLst/>
              <a:cxnLst/>
              <a:rect l="l" t="t" r="r" b="b"/>
              <a:pathLst>
                <a:path w="84454" h="35560">
                  <a:moveTo>
                    <a:pt x="84378" y="0"/>
                  </a:moveTo>
                  <a:lnTo>
                    <a:pt x="9486" y="0"/>
                  </a:lnTo>
                  <a:lnTo>
                    <a:pt x="0" y="35509"/>
                  </a:lnTo>
                  <a:lnTo>
                    <a:pt x="74904" y="35509"/>
                  </a:lnTo>
                  <a:lnTo>
                    <a:pt x="84378" y="0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781948" y="4364903"/>
            <a:ext cx="579755" cy="176530"/>
            <a:chOff x="6781948" y="4364903"/>
            <a:chExt cx="579755" cy="176530"/>
          </a:xfrm>
        </p:grpSpPr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81948" y="4364903"/>
              <a:ext cx="171665" cy="17604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74289" y="4367829"/>
              <a:ext cx="386848" cy="170218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7405878" y="4364903"/>
            <a:ext cx="767080" cy="176530"/>
            <a:chOff x="7405878" y="4364903"/>
            <a:chExt cx="767080" cy="176530"/>
          </a:xfrm>
        </p:grpSpPr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05878" y="4367828"/>
              <a:ext cx="334332" cy="17021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773039" y="4367829"/>
              <a:ext cx="83185" cy="170815"/>
            </a:xfrm>
            <a:custGeom>
              <a:avLst/>
              <a:gdLst/>
              <a:ahLst/>
              <a:cxnLst/>
              <a:rect l="l" t="t" r="r" b="b"/>
              <a:pathLst>
                <a:path w="83184" h="170814">
                  <a:moveTo>
                    <a:pt x="83146" y="0"/>
                  </a:moveTo>
                  <a:lnTo>
                    <a:pt x="45707" y="0"/>
                  </a:lnTo>
                  <a:lnTo>
                    <a:pt x="0" y="170218"/>
                  </a:lnTo>
                  <a:lnTo>
                    <a:pt x="37439" y="170218"/>
                  </a:lnTo>
                  <a:lnTo>
                    <a:pt x="83146" y="0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895583" y="4364903"/>
              <a:ext cx="171665" cy="17604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089621" y="4367829"/>
              <a:ext cx="83185" cy="170815"/>
            </a:xfrm>
            <a:custGeom>
              <a:avLst/>
              <a:gdLst/>
              <a:ahLst/>
              <a:cxnLst/>
              <a:rect l="l" t="t" r="r" b="b"/>
              <a:pathLst>
                <a:path w="83184" h="170814">
                  <a:moveTo>
                    <a:pt x="83146" y="0"/>
                  </a:moveTo>
                  <a:lnTo>
                    <a:pt x="45707" y="0"/>
                  </a:lnTo>
                  <a:lnTo>
                    <a:pt x="0" y="170218"/>
                  </a:lnTo>
                  <a:lnTo>
                    <a:pt x="37439" y="170218"/>
                  </a:lnTo>
                  <a:lnTo>
                    <a:pt x="83146" y="0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8219220" y="4367832"/>
            <a:ext cx="346075" cy="170815"/>
            <a:chOff x="8219220" y="4367832"/>
            <a:chExt cx="346075" cy="170815"/>
          </a:xfrm>
        </p:grpSpPr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19220" y="4367841"/>
              <a:ext cx="150266" cy="17020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99637" y="4367832"/>
              <a:ext cx="165100" cy="170218"/>
            </a:xfrm>
            <a:prstGeom prst="rect">
              <a:avLst/>
            </a:prstGeom>
          </p:spPr>
        </p:pic>
      </p:grpSp>
      <p:sp>
        <p:nvSpPr>
          <p:cNvPr id="49" name="object 49"/>
          <p:cNvSpPr/>
          <p:nvPr/>
        </p:nvSpPr>
        <p:spPr>
          <a:xfrm>
            <a:off x="4610883" y="4353926"/>
            <a:ext cx="437515" cy="448945"/>
          </a:xfrm>
          <a:custGeom>
            <a:avLst/>
            <a:gdLst/>
            <a:ahLst/>
            <a:cxnLst/>
            <a:rect l="l" t="t" r="r" b="b"/>
            <a:pathLst>
              <a:path w="437514" h="448945">
                <a:moveTo>
                  <a:pt x="263918" y="0"/>
                </a:moveTo>
                <a:lnTo>
                  <a:pt x="210558" y="5486"/>
                </a:lnTo>
                <a:lnTo>
                  <a:pt x="160850" y="21134"/>
                </a:lnTo>
                <a:lnTo>
                  <a:pt x="115901" y="45728"/>
                </a:lnTo>
                <a:lnTo>
                  <a:pt x="76822" y="78054"/>
                </a:lnTo>
                <a:lnTo>
                  <a:pt x="44694" y="116869"/>
                </a:lnTo>
                <a:lnTo>
                  <a:pt x="20523" y="160913"/>
                </a:lnTo>
                <a:lnTo>
                  <a:pt x="5295" y="208908"/>
                </a:lnTo>
                <a:lnTo>
                  <a:pt x="0" y="259575"/>
                </a:lnTo>
                <a:lnTo>
                  <a:pt x="5115" y="306524"/>
                </a:lnTo>
                <a:lnTo>
                  <a:pt x="19833" y="347708"/>
                </a:lnTo>
                <a:lnTo>
                  <a:pt x="43210" y="382595"/>
                </a:lnTo>
                <a:lnTo>
                  <a:pt x="74304" y="410654"/>
                </a:lnTo>
                <a:lnTo>
                  <a:pt x="112171" y="431354"/>
                </a:lnTo>
                <a:lnTo>
                  <a:pt x="155870" y="444163"/>
                </a:lnTo>
                <a:lnTo>
                  <a:pt x="204457" y="448551"/>
                </a:lnTo>
                <a:lnTo>
                  <a:pt x="254849" y="443591"/>
                </a:lnTo>
                <a:lnTo>
                  <a:pt x="298159" y="429799"/>
                </a:lnTo>
                <a:lnTo>
                  <a:pt x="335661" y="408807"/>
                </a:lnTo>
                <a:lnTo>
                  <a:pt x="368630" y="382244"/>
                </a:lnTo>
                <a:lnTo>
                  <a:pt x="306666" y="317817"/>
                </a:lnTo>
                <a:lnTo>
                  <a:pt x="283124" y="335475"/>
                </a:lnTo>
                <a:lnTo>
                  <a:pt x="259586" y="348949"/>
                </a:lnTo>
                <a:lnTo>
                  <a:pt x="234188" y="357545"/>
                </a:lnTo>
                <a:lnTo>
                  <a:pt x="205066" y="360565"/>
                </a:lnTo>
                <a:lnTo>
                  <a:pt x="162374" y="353007"/>
                </a:lnTo>
                <a:lnTo>
                  <a:pt x="128865" y="331685"/>
                </a:lnTo>
                <a:lnTo>
                  <a:pt x="106974" y="298629"/>
                </a:lnTo>
                <a:lnTo>
                  <a:pt x="99136" y="255866"/>
                </a:lnTo>
                <a:lnTo>
                  <a:pt x="102813" y="220570"/>
                </a:lnTo>
                <a:lnTo>
                  <a:pt x="129445" y="158101"/>
                </a:lnTo>
                <a:lnTo>
                  <a:pt x="172873" y="113840"/>
                </a:lnTo>
                <a:lnTo>
                  <a:pt x="224258" y="91021"/>
                </a:lnTo>
                <a:lnTo>
                  <a:pt x="252158" y="87972"/>
                </a:lnTo>
                <a:lnTo>
                  <a:pt x="287193" y="92211"/>
                </a:lnTo>
                <a:lnTo>
                  <a:pt x="315431" y="104232"/>
                </a:lnTo>
                <a:lnTo>
                  <a:pt x="338671" y="122991"/>
                </a:lnTo>
                <a:lnTo>
                  <a:pt x="358711" y="147447"/>
                </a:lnTo>
                <a:lnTo>
                  <a:pt x="437400" y="92303"/>
                </a:lnTo>
                <a:lnTo>
                  <a:pt x="407333" y="53835"/>
                </a:lnTo>
                <a:lnTo>
                  <a:pt x="368785" y="24777"/>
                </a:lnTo>
                <a:lnTo>
                  <a:pt x="321175" y="6407"/>
                </a:lnTo>
                <a:lnTo>
                  <a:pt x="263918" y="0"/>
                </a:lnTo>
                <a:close/>
              </a:path>
            </a:pathLst>
          </a:custGeom>
          <a:solidFill>
            <a:srgbClr val="229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170592" y="4572577"/>
            <a:ext cx="2379345" cy="3841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Listen</a:t>
            </a:r>
            <a:r>
              <a:rPr sz="1150" spc="35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to</a:t>
            </a:r>
            <a:r>
              <a:rPr sz="1150" spc="35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customers.</a:t>
            </a: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Build</a:t>
            </a:r>
            <a:r>
              <a:rPr sz="1150" spc="10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long</a:t>
            </a:r>
            <a:r>
              <a:rPr sz="1150" spc="10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lasting</a:t>
            </a:r>
            <a:r>
              <a:rPr sz="1150" spc="10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relationships.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170592" y="5321161"/>
            <a:ext cx="2217420" cy="563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5"/>
              </a:spcBef>
            </a:pP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Foster</a:t>
            </a:r>
            <a:r>
              <a:rPr sz="1150" spc="17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collaborative</a:t>
            </a:r>
            <a:r>
              <a:rPr sz="1150" spc="175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working.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Promote</a:t>
            </a:r>
            <a:r>
              <a:rPr sz="1150" spc="17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meritocracy.</a:t>
            </a:r>
            <a:endParaRPr sz="11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Practice</a:t>
            </a:r>
            <a:r>
              <a:rPr sz="1150" spc="6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empathy</a:t>
            </a:r>
            <a:r>
              <a:rPr sz="1150" spc="65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&amp;</a:t>
            </a:r>
            <a:r>
              <a:rPr sz="1150" spc="6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humility.</a:t>
            </a:r>
            <a:endParaRPr sz="1150" dirty="0">
              <a:latin typeface="Verdana"/>
              <a:cs typeface="Verdan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9657349" y="3612530"/>
            <a:ext cx="1355725" cy="175260"/>
            <a:chOff x="9657349" y="3612530"/>
            <a:chExt cx="1355725" cy="175260"/>
          </a:xfrm>
        </p:grpSpPr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657349" y="3614968"/>
              <a:ext cx="166319" cy="17021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851625" y="3614968"/>
              <a:ext cx="386847" cy="17021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2793" y="3614968"/>
              <a:ext cx="195973" cy="170218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0483088" y="3612540"/>
              <a:ext cx="529590" cy="175260"/>
            </a:xfrm>
            <a:custGeom>
              <a:avLst/>
              <a:gdLst/>
              <a:ahLst/>
              <a:cxnLst/>
              <a:rect l="l" t="t" r="r" b="b"/>
              <a:pathLst>
                <a:path w="529590" h="175260">
                  <a:moveTo>
                    <a:pt x="172872" y="2438"/>
                  </a:moveTo>
                  <a:lnTo>
                    <a:pt x="45707" y="2438"/>
                  </a:lnTo>
                  <a:lnTo>
                    <a:pt x="0" y="172656"/>
                  </a:lnTo>
                  <a:lnTo>
                    <a:pt x="128384" y="172656"/>
                  </a:lnTo>
                  <a:lnTo>
                    <a:pt x="137375" y="139344"/>
                  </a:lnTo>
                  <a:lnTo>
                    <a:pt x="45948" y="139344"/>
                  </a:lnTo>
                  <a:lnTo>
                    <a:pt x="55676" y="103352"/>
                  </a:lnTo>
                  <a:lnTo>
                    <a:pt x="134696" y="103352"/>
                  </a:lnTo>
                  <a:lnTo>
                    <a:pt x="143700" y="70523"/>
                  </a:lnTo>
                  <a:lnTo>
                    <a:pt x="64668" y="70523"/>
                  </a:lnTo>
                  <a:lnTo>
                    <a:pt x="73914" y="35763"/>
                  </a:lnTo>
                  <a:lnTo>
                    <a:pt x="163880" y="35763"/>
                  </a:lnTo>
                  <a:lnTo>
                    <a:pt x="172872" y="2438"/>
                  </a:lnTo>
                  <a:close/>
                </a:path>
                <a:path w="529590" h="175260">
                  <a:moveTo>
                    <a:pt x="347954" y="25285"/>
                  </a:moveTo>
                  <a:lnTo>
                    <a:pt x="336029" y="14871"/>
                  </a:lnTo>
                  <a:lnTo>
                    <a:pt x="321640" y="6896"/>
                  </a:lnTo>
                  <a:lnTo>
                    <a:pt x="304469" y="1790"/>
                  </a:lnTo>
                  <a:lnTo>
                    <a:pt x="284238" y="0"/>
                  </a:lnTo>
                  <a:lnTo>
                    <a:pt x="268947" y="1295"/>
                  </a:lnTo>
                  <a:lnTo>
                    <a:pt x="231724" y="19443"/>
                  </a:lnTo>
                  <a:lnTo>
                    <a:pt x="216649" y="56184"/>
                  </a:lnTo>
                  <a:lnTo>
                    <a:pt x="220065" y="72656"/>
                  </a:lnTo>
                  <a:lnTo>
                    <a:pt x="229247" y="85166"/>
                  </a:lnTo>
                  <a:lnTo>
                    <a:pt x="242595" y="94665"/>
                  </a:lnTo>
                  <a:lnTo>
                    <a:pt x="258470" y="102120"/>
                  </a:lnTo>
                  <a:lnTo>
                    <a:pt x="272618" y="108356"/>
                  </a:lnTo>
                  <a:lnTo>
                    <a:pt x="281495" y="113677"/>
                  </a:lnTo>
                  <a:lnTo>
                    <a:pt x="286080" y="118808"/>
                  </a:lnTo>
                  <a:lnTo>
                    <a:pt x="287388" y="124498"/>
                  </a:lnTo>
                  <a:lnTo>
                    <a:pt x="285445" y="131787"/>
                  </a:lnTo>
                  <a:lnTo>
                    <a:pt x="280035" y="137388"/>
                  </a:lnTo>
                  <a:lnTo>
                    <a:pt x="271805" y="140982"/>
                  </a:lnTo>
                  <a:lnTo>
                    <a:pt x="261391" y="142252"/>
                  </a:lnTo>
                  <a:lnTo>
                    <a:pt x="247599" y="140804"/>
                  </a:lnTo>
                  <a:lnTo>
                    <a:pt x="235267" y="136537"/>
                  </a:lnTo>
                  <a:lnTo>
                    <a:pt x="224078" y="129527"/>
                  </a:lnTo>
                  <a:lnTo>
                    <a:pt x="213728" y="119875"/>
                  </a:lnTo>
                  <a:lnTo>
                    <a:pt x="185521" y="143713"/>
                  </a:lnTo>
                  <a:lnTo>
                    <a:pt x="199250" y="157327"/>
                  </a:lnTo>
                  <a:lnTo>
                    <a:pt x="216293" y="167144"/>
                  </a:lnTo>
                  <a:lnTo>
                    <a:pt x="236486" y="173088"/>
                  </a:lnTo>
                  <a:lnTo>
                    <a:pt x="259676" y="175082"/>
                  </a:lnTo>
                  <a:lnTo>
                    <a:pt x="274535" y="173850"/>
                  </a:lnTo>
                  <a:lnTo>
                    <a:pt x="311962" y="155625"/>
                  </a:lnTo>
                  <a:lnTo>
                    <a:pt x="327291" y="118427"/>
                  </a:lnTo>
                  <a:lnTo>
                    <a:pt x="324180" y="102108"/>
                  </a:lnTo>
                  <a:lnTo>
                    <a:pt x="315607" y="89700"/>
                  </a:lnTo>
                  <a:lnTo>
                    <a:pt x="302666" y="80162"/>
                  </a:lnTo>
                  <a:lnTo>
                    <a:pt x="286435" y="72478"/>
                  </a:lnTo>
                  <a:lnTo>
                    <a:pt x="272008" y="66243"/>
                  </a:lnTo>
                  <a:lnTo>
                    <a:pt x="262801" y="61099"/>
                  </a:lnTo>
                  <a:lnTo>
                    <a:pt x="257937" y="56057"/>
                  </a:lnTo>
                  <a:lnTo>
                    <a:pt x="256514" y="50088"/>
                  </a:lnTo>
                  <a:lnTo>
                    <a:pt x="258165" y="43802"/>
                  </a:lnTo>
                  <a:lnTo>
                    <a:pt x="262991" y="38265"/>
                  </a:lnTo>
                  <a:lnTo>
                    <a:pt x="270776" y="34328"/>
                  </a:lnTo>
                  <a:lnTo>
                    <a:pt x="281317" y="32829"/>
                  </a:lnTo>
                  <a:lnTo>
                    <a:pt x="292862" y="33997"/>
                  </a:lnTo>
                  <a:lnTo>
                    <a:pt x="303110" y="37477"/>
                  </a:lnTo>
                  <a:lnTo>
                    <a:pt x="312674" y="43192"/>
                  </a:lnTo>
                  <a:lnTo>
                    <a:pt x="322173" y="51066"/>
                  </a:lnTo>
                  <a:lnTo>
                    <a:pt x="347954" y="25285"/>
                  </a:lnTo>
                  <a:close/>
                </a:path>
                <a:path w="529590" h="175260">
                  <a:moveTo>
                    <a:pt x="529348" y="25285"/>
                  </a:moveTo>
                  <a:lnTo>
                    <a:pt x="517436" y="14871"/>
                  </a:lnTo>
                  <a:lnTo>
                    <a:pt x="503034" y="6896"/>
                  </a:lnTo>
                  <a:lnTo>
                    <a:pt x="485876" y="1790"/>
                  </a:lnTo>
                  <a:lnTo>
                    <a:pt x="465620" y="0"/>
                  </a:lnTo>
                  <a:lnTo>
                    <a:pt x="450342" y="1295"/>
                  </a:lnTo>
                  <a:lnTo>
                    <a:pt x="413105" y="19443"/>
                  </a:lnTo>
                  <a:lnTo>
                    <a:pt x="398030" y="56184"/>
                  </a:lnTo>
                  <a:lnTo>
                    <a:pt x="401459" y="72656"/>
                  </a:lnTo>
                  <a:lnTo>
                    <a:pt x="410641" y="85166"/>
                  </a:lnTo>
                  <a:lnTo>
                    <a:pt x="423976" y="94665"/>
                  </a:lnTo>
                  <a:lnTo>
                    <a:pt x="439851" y="102120"/>
                  </a:lnTo>
                  <a:lnTo>
                    <a:pt x="454012" y="108356"/>
                  </a:lnTo>
                  <a:lnTo>
                    <a:pt x="462889" y="113677"/>
                  </a:lnTo>
                  <a:lnTo>
                    <a:pt x="467474" y="118808"/>
                  </a:lnTo>
                  <a:lnTo>
                    <a:pt x="468782" y="124498"/>
                  </a:lnTo>
                  <a:lnTo>
                    <a:pt x="466839" y="131787"/>
                  </a:lnTo>
                  <a:lnTo>
                    <a:pt x="461429" y="137388"/>
                  </a:lnTo>
                  <a:lnTo>
                    <a:pt x="453199" y="140982"/>
                  </a:lnTo>
                  <a:lnTo>
                    <a:pt x="442772" y="142252"/>
                  </a:lnTo>
                  <a:lnTo>
                    <a:pt x="428993" y="140804"/>
                  </a:lnTo>
                  <a:lnTo>
                    <a:pt x="416661" y="136537"/>
                  </a:lnTo>
                  <a:lnTo>
                    <a:pt x="405460" y="129527"/>
                  </a:lnTo>
                  <a:lnTo>
                    <a:pt x="395109" y="119875"/>
                  </a:lnTo>
                  <a:lnTo>
                    <a:pt x="366903" y="143713"/>
                  </a:lnTo>
                  <a:lnTo>
                    <a:pt x="380644" y="157327"/>
                  </a:lnTo>
                  <a:lnTo>
                    <a:pt x="397687" y="167144"/>
                  </a:lnTo>
                  <a:lnTo>
                    <a:pt x="417880" y="173088"/>
                  </a:lnTo>
                  <a:lnTo>
                    <a:pt x="441058" y="175082"/>
                  </a:lnTo>
                  <a:lnTo>
                    <a:pt x="455930" y="173850"/>
                  </a:lnTo>
                  <a:lnTo>
                    <a:pt x="493344" y="155625"/>
                  </a:lnTo>
                  <a:lnTo>
                    <a:pt x="508673" y="118427"/>
                  </a:lnTo>
                  <a:lnTo>
                    <a:pt x="505574" y="102108"/>
                  </a:lnTo>
                  <a:lnTo>
                    <a:pt x="497001" y="89700"/>
                  </a:lnTo>
                  <a:lnTo>
                    <a:pt x="484047" y="80162"/>
                  </a:lnTo>
                  <a:lnTo>
                    <a:pt x="467804" y="72478"/>
                  </a:lnTo>
                  <a:lnTo>
                    <a:pt x="453390" y="66243"/>
                  </a:lnTo>
                  <a:lnTo>
                    <a:pt x="444195" y="61099"/>
                  </a:lnTo>
                  <a:lnTo>
                    <a:pt x="439318" y="56057"/>
                  </a:lnTo>
                  <a:lnTo>
                    <a:pt x="437896" y="50088"/>
                  </a:lnTo>
                  <a:lnTo>
                    <a:pt x="439547" y="43802"/>
                  </a:lnTo>
                  <a:lnTo>
                    <a:pt x="444373" y="38265"/>
                  </a:lnTo>
                  <a:lnTo>
                    <a:pt x="452158" y="34328"/>
                  </a:lnTo>
                  <a:lnTo>
                    <a:pt x="462699" y="32829"/>
                  </a:lnTo>
                  <a:lnTo>
                    <a:pt x="474256" y="33997"/>
                  </a:lnTo>
                  <a:lnTo>
                    <a:pt x="484505" y="37477"/>
                  </a:lnTo>
                  <a:lnTo>
                    <a:pt x="494068" y="43192"/>
                  </a:lnTo>
                  <a:lnTo>
                    <a:pt x="503555" y="51066"/>
                  </a:lnTo>
                  <a:lnTo>
                    <a:pt x="529348" y="25285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/>
          <p:nvPr/>
        </p:nvSpPr>
        <p:spPr>
          <a:xfrm>
            <a:off x="9042029" y="3598509"/>
            <a:ext cx="459105" cy="448945"/>
          </a:xfrm>
          <a:custGeom>
            <a:avLst/>
            <a:gdLst/>
            <a:ahLst/>
            <a:cxnLst/>
            <a:rect l="l" t="t" r="r" b="b"/>
            <a:pathLst>
              <a:path w="459104" h="448945">
                <a:moveTo>
                  <a:pt x="260832" y="0"/>
                </a:moveTo>
                <a:lnTo>
                  <a:pt x="206535" y="5361"/>
                </a:lnTo>
                <a:lnTo>
                  <a:pt x="157357" y="20596"/>
                </a:lnTo>
                <a:lnTo>
                  <a:pt x="113758" y="44426"/>
                </a:lnTo>
                <a:lnTo>
                  <a:pt x="76200" y="75577"/>
                </a:lnTo>
                <a:lnTo>
                  <a:pt x="43907" y="114903"/>
                </a:lnTo>
                <a:lnTo>
                  <a:pt x="19978" y="159288"/>
                </a:lnTo>
                <a:lnTo>
                  <a:pt x="5110" y="207042"/>
                </a:lnTo>
                <a:lnTo>
                  <a:pt x="0" y="256476"/>
                </a:lnTo>
                <a:lnTo>
                  <a:pt x="4707" y="301448"/>
                </a:lnTo>
                <a:lnTo>
                  <a:pt x="18389" y="342236"/>
                </a:lnTo>
                <a:lnTo>
                  <a:pt x="40383" y="377843"/>
                </a:lnTo>
                <a:lnTo>
                  <a:pt x="70028" y="407271"/>
                </a:lnTo>
                <a:lnTo>
                  <a:pt x="106664" y="429526"/>
                </a:lnTo>
                <a:lnTo>
                  <a:pt x="149628" y="443609"/>
                </a:lnTo>
                <a:lnTo>
                  <a:pt x="198259" y="448525"/>
                </a:lnTo>
                <a:lnTo>
                  <a:pt x="252543" y="443164"/>
                </a:lnTo>
                <a:lnTo>
                  <a:pt x="301718" y="427929"/>
                </a:lnTo>
                <a:lnTo>
                  <a:pt x="345319" y="404098"/>
                </a:lnTo>
                <a:lnTo>
                  <a:pt x="382879" y="372948"/>
                </a:lnTo>
                <a:lnTo>
                  <a:pt x="393047" y="360565"/>
                </a:lnTo>
                <a:lnTo>
                  <a:pt x="209397" y="360565"/>
                </a:lnTo>
                <a:lnTo>
                  <a:pt x="162109" y="352395"/>
                </a:lnTo>
                <a:lnTo>
                  <a:pt x="127542" y="329588"/>
                </a:lnTo>
                <a:lnTo>
                  <a:pt x="106334" y="294702"/>
                </a:lnTo>
                <a:lnTo>
                  <a:pt x="99123" y="250291"/>
                </a:lnTo>
                <a:lnTo>
                  <a:pt x="102520" y="218535"/>
                </a:lnTo>
                <a:lnTo>
                  <a:pt x="128136" y="156890"/>
                </a:lnTo>
                <a:lnTo>
                  <a:pt x="170041" y="113318"/>
                </a:lnTo>
                <a:lnTo>
                  <a:pt x="220569" y="91067"/>
                </a:lnTo>
                <a:lnTo>
                  <a:pt x="249669" y="87960"/>
                </a:lnTo>
                <a:lnTo>
                  <a:pt x="429369" y="87960"/>
                </a:lnTo>
                <a:lnTo>
                  <a:pt x="418701" y="70688"/>
                </a:lnTo>
                <a:lnTo>
                  <a:pt x="389058" y="41257"/>
                </a:lnTo>
                <a:lnTo>
                  <a:pt x="352425" y="19001"/>
                </a:lnTo>
                <a:lnTo>
                  <a:pt x="309463" y="4916"/>
                </a:lnTo>
                <a:lnTo>
                  <a:pt x="260832" y="0"/>
                </a:lnTo>
                <a:close/>
              </a:path>
              <a:path w="459104" h="448945">
                <a:moveTo>
                  <a:pt x="429369" y="87960"/>
                </a:moveTo>
                <a:lnTo>
                  <a:pt x="249669" y="87960"/>
                </a:lnTo>
                <a:lnTo>
                  <a:pt x="296962" y="96130"/>
                </a:lnTo>
                <a:lnTo>
                  <a:pt x="331528" y="118938"/>
                </a:lnTo>
                <a:lnTo>
                  <a:pt x="352733" y="153829"/>
                </a:lnTo>
                <a:lnTo>
                  <a:pt x="359943" y="198247"/>
                </a:lnTo>
                <a:lnTo>
                  <a:pt x="356546" y="229994"/>
                </a:lnTo>
                <a:lnTo>
                  <a:pt x="330936" y="291635"/>
                </a:lnTo>
                <a:lnTo>
                  <a:pt x="289030" y="335212"/>
                </a:lnTo>
                <a:lnTo>
                  <a:pt x="238497" y="357458"/>
                </a:lnTo>
                <a:lnTo>
                  <a:pt x="209397" y="360565"/>
                </a:lnTo>
                <a:lnTo>
                  <a:pt x="393047" y="360565"/>
                </a:lnTo>
                <a:lnTo>
                  <a:pt x="415172" y="333622"/>
                </a:lnTo>
                <a:lnTo>
                  <a:pt x="439100" y="289237"/>
                </a:lnTo>
                <a:lnTo>
                  <a:pt x="453968" y="241483"/>
                </a:lnTo>
                <a:lnTo>
                  <a:pt x="459079" y="192049"/>
                </a:lnTo>
                <a:lnTo>
                  <a:pt x="454372" y="147081"/>
                </a:lnTo>
                <a:lnTo>
                  <a:pt x="440693" y="106294"/>
                </a:lnTo>
                <a:lnTo>
                  <a:pt x="429369" y="87960"/>
                </a:lnTo>
                <a:close/>
              </a:path>
            </a:pathLst>
          </a:custGeom>
          <a:solidFill>
            <a:srgbClr val="229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object 5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657349" y="4320483"/>
            <a:ext cx="172872" cy="170218"/>
          </a:xfrm>
          <a:prstGeom prst="rect">
            <a:avLst/>
          </a:prstGeom>
        </p:spPr>
      </p:pic>
      <p:grpSp>
        <p:nvGrpSpPr>
          <p:cNvPr id="59" name="object 59"/>
          <p:cNvGrpSpPr/>
          <p:nvPr/>
        </p:nvGrpSpPr>
        <p:grpSpPr>
          <a:xfrm>
            <a:off x="9876909" y="4318045"/>
            <a:ext cx="1019810" cy="175260"/>
            <a:chOff x="9876909" y="4318045"/>
            <a:chExt cx="1019810" cy="175260"/>
          </a:xfrm>
        </p:grpSpPr>
        <p:sp>
          <p:nvSpPr>
            <p:cNvPr id="60" name="object 60"/>
            <p:cNvSpPr/>
            <p:nvPr/>
          </p:nvSpPr>
          <p:spPr>
            <a:xfrm>
              <a:off x="9876909" y="4319988"/>
              <a:ext cx="260350" cy="172085"/>
            </a:xfrm>
            <a:custGeom>
              <a:avLst/>
              <a:gdLst/>
              <a:ahLst/>
              <a:cxnLst/>
              <a:rect l="l" t="t" r="r" b="b"/>
              <a:pathLst>
                <a:path w="260350" h="172085">
                  <a:moveTo>
                    <a:pt x="143954" y="0"/>
                  </a:moveTo>
                  <a:lnTo>
                    <a:pt x="111861" y="0"/>
                  </a:lnTo>
                  <a:lnTo>
                    <a:pt x="43281" y="115760"/>
                  </a:lnTo>
                  <a:lnTo>
                    <a:pt x="38900" y="495"/>
                  </a:lnTo>
                  <a:lnTo>
                    <a:pt x="0" y="495"/>
                  </a:lnTo>
                  <a:lnTo>
                    <a:pt x="12153" y="171932"/>
                  </a:lnTo>
                  <a:lnTo>
                    <a:pt x="46443" y="171932"/>
                  </a:lnTo>
                  <a:lnTo>
                    <a:pt x="113080" y="62737"/>
                  </a:lnTo>
                  <a:lnTo>
                    <a:pt x="121348" y="171932"/>
                  </a:lnTo>
                  <a:lnTo>
                    <a:pt x="156108" y="171932"/>
                  </a:lnTo>
                  <a:lnTo>
                    <a:pt x="260197" y="495"/>
                  </a:lnTo>
                  <a:lnTo>
                    <a:pt x="217868" y="495"/>
                  </a:lnTo>
                  <a:lnTo>
                    <a:pt x="151726" y="115760"/>
                  </a:lnTo>
                  <a:lnTo>
                    <a:pt x="143954" y="0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46811" y="4320484"/>
              <a:ext cx="195973" cy="170218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0367099" y="4318050"/>
              <a:ext cx="529590" cy="175260"/>
            </a:xfrm>
            <a:custGeom>
              <a:avLst/>
              <a:gdLst/>
              <a:ahLst/>
              <a:cxnLst/>
              <a:rect l="l" t="t" r="r" b="b"/>
              <a:pathLst>
                <a:path w="529590" h="175260">
                  <a:moveTo>
                    <a:pt x="172872" y="2438"/>
                  </a:moveTo>
                  <a:lnTo>
                    <a:pt x="45707" y="2438"/>
                  </a:lnTo>
                  <a:lnTo>
                    <a:pt x="0" y="172656"/>
                  </a:lnTo>
                  <a:lnTo>
                    <a:pt x="128384" y="172656"/>
                  </a:lnTo>
                  <a:lnTo>
                    <a:pt x="137375" y="139344"/>
                  </a:lnTo>
                  <a:lnTo>
                    <a:pt x="45948" y="139344"/>
                  </a:lnTo>
                  <a:lnTo>
                    <a:pt x="55676" y="103352"/>
                  </a:lnTo>
                  <a:lnTo>
                    <a:pt x="134696" y="103352"/>
                  </a:lnTo>
                  <a:lnTo>
                    <a:pt x="143700" y="70523"/>
                  </a:lnTo>
                  <a:lnTo>
                    <a:pt x="64668" y="70523"/>
                  </a:lnTo>
                  <a:lnTo>
                    <a:pt x="73914" y="35763"/>
                  </a:lnTo>
                  <a:lnTo>
                    <a:pt x="163880" y="35763"/>
                  </a:lnTo>
                  <a:lnTo>
                    <a:pt x="172872" y="2438"/>
                  </a:lnTo>
                  <a:close/>
                </a:path>
                <a:path w="529590" h="175260">
                  <a:moveTo>
                    <a:pt x="347954" y="25285"/>
                  </a:moveTo>
                  <a:lnTo>
                    <a:pt x="336042" y="14884"/>
                  </a:lnTo>
                  <a:lnTo>
                    <a:pt x="321652" y="6908"/>
                  </a:lnTo>
                  <a:lnTo>
                    <a:pt x="304482" y="1803"/>
                  </a:lnTo>
                  <a:lnTo>
                    <a:pt x="284238" y="0"/>
                  </a:lnTo>
                  <a:lnTo>
                    <a:pt x="268947" y="1295"/>
                  </a:lnTo>
                  <a:lnTo>
                    <a:pt x="231724" y="19443"/>
                  </a:lnTo>
                  <a:lnTo>
                    <a:pt x="216649" y="56184"/>
                  </a:lnTo>
                  <a:lnTo>
                    <a:pt x="220065" y="72669"/>
                  </a:lnTo>
                  <a:lnTo>
                    <a:pt x="229260" y="85178"/>
                  </a:lnTo>
                  <a:lnTo>
                    <a:pt x="242595" y="94691"/>
                  </a:lnTo>
                  <a:lnTo>
                    <a:pt x="258483" y="102133"/>
                  </a:lnTo>
                  <a:lnTo>
                    <a:pt x="272630" y="108369"/>
                  </a:lnTo>
                  <a:lnTo>
                    <a:pt x="281495" y="113690"/>
                  </a:lnTo>
                  <a:lnTo>
                    <a:pt x="286080" y="118833"/>
                  </a:lnTo>
                  <a:lnTo>
                    <a:pt x="287388" y="124498"/>
                  </a:lnTo>
                  <a:lnTo>
                    <a:pt x="285445" y="131800"/>
                  </a:lnTo>
                  <a:lnTo>
                    <a:pt x="280035" y="137401"/>
                  </a:lnTo>
                  <a:lnTo>
                    <a:pt x="271805" y="140982"/>
                  </a:lnTo>
                  <a:lnTo>
                    <a:pt x="261391" y="142252"/>
                  </a:lnTo>
                  <a:lnTo>
                    <a:pt x="247611" y="140817"/>
                  </a:lnTo>
                  <a:lnTo>
                    <a:pt x="235267" y="136537"/>
                  </a:lnTo>
                  <a:lnTo>
                    <a:pt x="224078" y="129540"/>
                  </a:lnTo>
                  <a:lnTo>
                    <a:pt x="213728" y="119875"/>
                  </a:lnTo>
                  <a:lnTo>
                    <a:pt x="185521" y="143713"/>
                  </a:lnTo>
                  <a:lnTo>
                    <a:pt x="199250" y="157340"/>
                  </a:lnTo>
                  <a:lnTo>
                    <a:pt x="216293" y="167157"/>
                  </a:lnTo>
                  <a:lnTo>
                    <a:pt x="236486" y="173088"/>
                  </a:lnTo>
                  <a:lnTo>
                    <a:pt x="259676" y="175082"/>
                  </a:lnTo>
                  <a:lnTo>
                    <a:pt x="274548" y="173850"/>
                  </a:lnTo>
                  <a:lnTo>
                    <a:pt x="311962" y="155625"/>
                  </a:lnTo>
                  <a:lnTo>
                    <a:pt x="327291" y="118427"/>
                  </a:lnTo>
                  <a:lnTo>
                    <a:pt x="324192" y="102120"/>
                  </a:lnTo>
                  <a:lnTo>
                    <a:pt x="315607" y="89700"/>
                  </a:lnTo>
                  <a:lnTo>
                    <a:pt x="302666" y="80162"/>
                  </a:lnTo>
                  <a:lnTo>
                    <a:pt x="286435" y="72478"/>
                  </a:lnTo>
                  <a:lnTo>
                    <a:pt x="272008" y="66243"/>
                  </a:lnTo>
                  <a:lnTo>
                    <a:pt x="262801" y="61112"/>
                  </a:lnTo>
                  <a:lnTo>
                    <a:pt x="257937" y="56057"/>
                  </a:lnTo>
                  <a:lnTo>
                    <a:pt x="256514" y="50088"/>
                  </a:lnTo>
                  <a:lnTo>
                    <a:pt x="258165" y="43802"/>
                  </a:lnTo>
                  <a:lnTo>
                    <a:pt x="262991" y="38265"/>
                  </a:lnTo>
                  <a:lnTo>
                    <a:pt x="270776" y="34328"/>
                  </a:lnTo>
                  <a:lnTo>
                    <a:pt x="281317" y="32829"/>
                  </a:lnTo>
                  <a:lnTo>
                    <a:pt x="292862" y="34010"/>
                  </a:lnTo>
                  <a:lnTo>
                    <a:pt x="303110" y="37477"/>
                  </a:lnTo>
                  <a:lnTo>
                    <a:pt x="312674" y="43192"/>
                  </a:lnTo>
                  <a:lnTo>
                    <a:pt x="322173" y="51066"/>
                  </a:lnTo>
                  <a:lnTo>
                    <a:pt x="347954" y="25285"/>
                  </a:lnTo>
                  <a:close/>
                </a:path>
                <a:path w="529590" h="175260">
                  <a:moveTo>
                    <a:pt x="529348" y="25285"/>
                  </a:moveTo>
                  <a:lnTo>
                    <a:pt x="517423" y="14884"/>
                  </a:lnTo>
                  <a:lnTo>
                    <a:pt x="503034" y="6908"/>
                  </a:lnTo>
                  <a:lnTo>
                    <a:pt x="485863" y="1803"/>
                  </a:lnTo>
                  <a:lnTo>
                    <a:pt x="465632" y="0"/>
                  </a:lnTo>
                  <a:lnTo>
                    <a:pt x="450342" y="1295"/>
                  </a:lnTo>
                  <a:lnTo>
                    <a:pt x="413118" y="19443"/>
                  </a:lnTo>
                  <a:lnTo>
                    <a:pt x="398043" y="56184"/>
                  </a:lnTo>
                  <a:lnTo>
                    <a:pt x="401459" y="72669"/>
                  </a:lnTo>
                  <a:lnTo>
                    <a:pt x="410641" y="85178"/>
                  </a:lnTo>
                  <a:lnTo>
                    <a:pt x="423989" y="94691"/>
                  </a:lnTo>
                  <a:lnTo>
                    <a:pt x="439864" y="102133"/>
                  </a:lnTo>
                  <a:lnTo>
                    <a:pt x="454012" y="108369"/>
                  </a:lnTo>
                  <a:lnTo>
                    <a:pt x="462889" y="113690"/>
                  </a:lnTo>
                  <a:lnTo>
                    <a:pt x="467474" y="118833"/>
                  </a:lnTo>
                  <a:lnTo>
                    <a:pt x="468782" y="124498"/>
                  </a:lnTo>
                  <a:lnTo>
                    <a:pt x="466839" y="131800"/>
                  </a:lnTo>
                  <a:lnTo>
                    <a:pt x="461429" y="137401"/>
                  </a:lnTo>
                  <a:lnTo>
                    <a:pt x="453199" y="140982"/>
                  </a:lnTo>
                  <a:lnTo>
                    <a:pt x="442785" y="142252"/>
                  </a:lnTo>
                  <a:lnTo>
                    <a:pt x="428993" y="140817"/>
                  </a:lnTo>
                  <a:lnTo>
                    <a:pt x="416661" y="136537"/>
                  </a:lnTo>
                  <a:lnTo>
                    <a:pt x="405472" y="129540"/>
                  </a:lnTo>
                  <a:lnTo>
                    <a:pt x="395122" y="119875"/>
                  </a:lnTo>
                  <a:lnTo>
                    <a:pt x="366915" y="143713"/>
                  </a:lnTo>
                  <a:lnTo>
                    <a:pt x="380644" y="157340"/>
                  </a:lnTo>
                  <a:lnTo>
                    <a:pt x="397687" y="167157"/>
                  </a:lnTo>
                  <a:lnTo>
                    <a:pt x="417880" y="173088"/>
                  </a:lnTo>
                  <a:lnTo>
                    <a:pt x="441071" y="175082"/>
                  </a:lnTo>
                  <a:lnTo>
                    <a:pt x="455930" y="173850"/>
                  </a:lnTo>
                  <a:lnTo>
                    <a:pt x="493356" y="155625"/>
                  </a:lnTo>
                  <a:lnTo>
                    <a:pt x="508685" y="118427"/>
                  </a:lnTo>
                  <a:lnTo>
                    <a:pt x="505574" y="102120"/>
                  </a:lnTo>
                  <a:lnTo>
                    <a:pt x="497001" y="89700"/>
                  </a:lnTo>
                  <a:lnTo>
                    <a:pt x="484047" y="80162"/>
                  </a:lnTo>
                  <a:lnTo>
                    <a:pt x="467817" y="72478"/>
                  </a:lnTo>
                  <a:lnTo>
                    <a:pt x="453390" y="66243"/>
                  </a:lnTo>
                  <a:lnTo>
                    <a:pt x="444195" y="61112"/>
                  </a:lnTo>
                  <a:lnTo>
                    <a:pt x="439331" y="56057"/>
                  </a:lnTo>
                  <a:lnTo>
                    <a:pt x="437908" y="50088"/>
                  </a:lnTo>
                  <a:lnTo>
                    <a:pt x="439559" y="43802"/>
                  </a:lnTo>
                  <a:lnTo>
                    <a:pt x="444385" y="38265"/>
                  </a:lnTo>
                  <a:lnTo>
                    <a:pt x="452170" y="34328"/>
                  </a:lnTo>
                  <a:lnTo>
                    <a:pt x="462711" y="32829"/>
                  </a:lnTo>
                  <a:lnTo>
                    <a:pt x="474256" y="34010"/>
                  </a:lnTo>
                  <a:lnTo>
                    <a:pt x="484505" y="37477"/>
                  </a:lnTo>
                  <a:lnTo>
                    <a:pt x="494068" y="43192"/>
                  </a:lnTo>
                  <a:lnTo>
                    <a:pt x="503567" y="51066"/>
                  </a:lnTo>
                  <a:lnTo>
                    <a:pt x="529348" y="25285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/>
          <p:nvPr/>
        </p:nvSpPr>
        <p:spPr>
          <a:xfrm>
            <a:off x="9007950" y="4318657"/>
            <a:ext cx="499745" cy="433705"/>
          </a:xfrm>
          <a:custGeom>
            <a:avLst/>
            <a:gdLst/>
            <a:ahLst/>
            <a:cxnLst/>
            <a:rect l="l" t="t" r="r" b="b"/>
            <a:pathLst>
              <a:path w="499745" h="433704">
                <a:moveTo>
                  <a:pt x="499351" y="0"/>
                </a:moveTo>
                <a:lnTo>
                  <a:pt x="405193" y="0"/>
                </a:lnTo>
                <a:lnTo>
                  <a:pt x="330835" y="275704"/>
                </a:lnTo>
                <a:lnTo>
                  <a:pt x="204457" y="0"/>
                </a:lnTo>
                <a:lnTo>
                  <a:pt x="116471" y="0"/>
                </a:lnTo>
                <a:lnTo>
                  <a:pt x="0" y="433679"/>
                </a:lnTo>
                <a:lnTo>
                  <a:pt x="94157" y="433679"/>
                </a:lnTo>
                <a:lnTo>
                  <a:pt x="170370" y="149301"/>
                </a:lnTo>
                <a:lnTo>
                  <a:pt x="301713" y="433679"/>
                </a:lnTo>
                <a:lnTo>
                  <a:pt x="382879" y="433679"/>
                </a:lnTo>
                <a:lnTo>
                  <a:pt x="499351" y="0"/>
                </a:lnTo>
                <a:close/>
              </a:path>
            </a:pathLst>
          </a:custGeom>
          <a:solidFill>
            <a:srgbClr val="229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626234" y="3809784"/>
            <a:ext cx="1935480" cy="384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5"/>
              </a:spcBef>
            </a:pP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Encourage</a:t>
            </a:r>
            <a:r>
              <a:rPr sz="1150" spc="105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diverse</a:t>
            </a:r>
            <a:r>
              <a:rPr sz="1150" spc="11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views.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Build</a:t>
            </a:r>
            <a:r>
              <a:rPr sz="1150" spc="40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external</a:t>
            </a:r>
            <a:r>
              <a:rPr sz="1150" spc="45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orientation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626234" y="4524178"/>
            <a:ext cx="1080135" cy="384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95"/>
              </a:spcBef>
            </a:pP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Be</a:t>
            </a:r>
            <a:r>
              <a:rPr sz="1150" spc="15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innovative. </a:t>
            </a:r>
            <a:r>
              <a:rPr sz="1150" dirty="0">
                <a:solidFill>
                  <a:srgbClr val="606161"/>
                </a:solidFill>
                <a:latin typeface="Verdana"/>
                <a:cs typeface="Verdana"/>
              </a:rPr>
              <a:t>Be</a:t>
            </a:r>
            <a:r>
              <a:rPr sz="1150" spc="15" dirty="0">
                <a:solidFill>
                  <a:srgbClr val="606161"/>
                </a:solidFill>
                <a:latin typeface="Verdana"/>
                <a:cs typeface="Verdana"/>
              </a:rPr>
              <a:t> </a:t>
            </a:r>
            <a:r>
              <a:rPr sz="1150" spc="-10" dirty="0">
                <a:solidFill>
                  <a:srgbClr val="606161"/>
                </a:solidFill>
                <a:latin typeface="Verdana"/>
                <a:cs typeface="Verdana"/>
              </a:rPr>
              <a:t>Creative.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34596" y="2331879"/>
            <a:ext cx="11112500" cy="0"/>
          </a:xfrm>
          <a:custGeom>
            <a:avLst/>
            <a:gdLst/>
            <a:ahLst/>
            <a:cxnLst/>
            <a:rect l="l" t="t" r="r" b="b"/>
            <a:pathLst>
              <a:path w="11112500">
                <a:moveTo>
                  <a:pt x="0" y="0"/>
                </a:moveTo>
                <a:lnTo>
                  <a:pt x="11112398" y="0"/>
                </a:lnTo>
              </a:path>
            </a:pathLst>
          </a:custGeom>
          <a:ln w="12217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" name="object 67"/>
          <p:cNvGrpSpPr/>
          <p:nvPr/>
        </p:nvGrpSpPr>
        <p:grpSpPr>
          <a:xfrm>
            <a:off x="434596" y="3090395"/>
            <a:ext cx="11112500" cy="334010"/>
            <a:chOff x="434596" y="3090395"/>
            <a:chExt cx="11112500" cy="334010"/>
          </a:xfrm>
        </p:grpSpPr>
        <p:sp>
          <p:nvSpPr>
            <p:cNvPr id="68" name="object 68"/>
            <p:cNvSpPr/>
            <p:nvPr/>
          </p:nvSpPr>
          <p:spPr>
            <a:xfrm>
              <a:off x="434596" y="3417940"/>
              <a:ext cx="11112500" cy="0"/>
            </a:xfrm>
            <a:custGeom>
              <a:avLst/>
              <a:gdLst/>
              <a:ahLst/>
              <a:cxnLst/>
              <a:rect l="l" t="t" r="r" b="b"/>
              <a:pathLst>
                <a:path w="11112500">
                  <a:moveTo>
                    <a:pt x="0" y="0"/>
                  </a:moveTo>
                  <a:lnTo>
                    <a:pt x="11112398" y="0"/>
                  </a:lnTo>
                </a:path>
              </a:pathLst>
            </a:custGeom>
            <a:ln w="12217">
              <a:solidFill>
                <a:srgbClr val="5859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49402" y="3090405"/>
              <a:ext cx="2714625" cy="281305"/>
            </a:xfrm>
            <a:custGeom>
              <a:avLst/>
              <a:gdLst/>
              <a:ahLst/>
              <a:cxnLst/>
              <a:rect l="l" t="t" r="r" b="b"/>
              <a:pathLst>
                <a:path w="2714625" h="281304">
                  <a:moveTo>
                    <a:pt x="287591" y="120319"/>
                  </a:moveTo>
                  <a:lnTo>
                    <a:pt x="278714" y="72707"/>
                  </a:lnTo>
                  <a:lnTo>
                    <a:pt x="267131" y="55118"/>
                  </a:lnTo>
                  <a:lnTo>
                    <a:pt x="253580" y="34544"/>
                  </a:lnTo>
                  <a:lnTo>
                    <a:pt x="225488" y="16370"/>
                  </a:lnTo>
                  <a:lnTo>
                    <a:pt x="225488" y="124206"/>
                  </a:lnTo>
                  <a:lnTo>
                    <a:pt x="223354" y="144094"/>
                  </a:lnTo>
                  <a:lnTo>
                    <a:pt x="207314" y="182702"/>
                  </a:lnTo>
                  <a:lnTo>
                    <a:pt x="166103" y="218465"/>
                  </a:lnTo>
                  <a:lnTo>
                    <a:pt x="131178" y="225894"/>
                  </a:lnTo>
                  <a:lnTo>
                    <a:pt x="101549" y="220776"/>
                  </a:lnTo>
                  <a:lnTo>
                    <a:pt x="79895" y="206476"/>
                  </a:lnTo>
                  <a:lnTo>
                    <a:pt x="66611" y="184619"/>
                  </a:lnTo>
                  <a:lnTo>
                    <a:pt x="62103" y="156806"/>
                  </a:lnTo>
                  <a:lnTo>
                    <a:pt x="64223" y="136906"/>
                  </a:lnTo>
                  <a:lnTo>
                    <a:pt x="80264" y="98298"/>
                  </a:lnTo>
                  <a:lnTo>
                    <a:pt x="121475" y="62534"/>
                  </a:lnTo>
                  <a:lnTo>
                    <a:pt x="156413" y="55118"/>
                  </a:lnTo>
                  <a:lnTo>
                    <a:pt x="186029" y="60236"/>
                  </a:lnTo>
                  <a:lnTo>
                    <a:pt x="207683" y="74523"/>
                  </a:lnTo>
                  <a:lnTo>
                    <a:pt x="220967" y="96380"/>
                  </a:lnTo>
                  <a:lnTo>
                    <a:pt x="225488" y="124206"/>
                  </a:lnTo>
                  <a:lnTo>
                    <a:pt x="225488" y="16370"/>
                  </a:lnTo>
                  <a:lnTo>
                    <a:pt x="214401" y="9194"/>
                  </a:lnTo>
                  <a:lnTo>
                    <a:pt x="163398" y="0"/>
                  </a:lnTo>
                  <a:lnTo>
                    <a:pt x="129374" y="3352"/>
                  </a:lnTo>
                  <a:lnTo>
                    <a:pt x="71259" y="27838"/>
                  </a:lnTo>
                  <a:lnTo>
                    <a:pt x="27495" y="71996"/>
                  </a:lnTo>
                  <a:lnTo>
                    <a:pt x="3200" y="129717"/>
                  </a:lnTo>
                  <a:lnTo>
                    <a:pt x="0" y="160680"/>
                  </a:lnTo>
                  <a:lnTo>
                    <a:pt x="8864" y="208292"/>
                  </a:lnTo>
                  <a:lnTo>
                    <a:pt x="33997" y="246456"/>
                  </a:lnTo>
                  <a:lnTo>
                    <a:pt x="73177" y="271805"/>
                  </a:lnTo>
                  <a:lnTo>
                    <a:pt x="124193" y="281000"/>
                  </a:lnTo>
                  <a:lnTo>
                    <a:pt x="158191" y="277634"/>
                  </a:lnTo>
                  <a:lnTo>
                    <a:pt x="189001" y="268097"/>
                  </a:lnTo>
                  <a:lnTo>
                    <a:pt x="216319" y="253161"/>
                  </a:lnTo>
                  <a:lnTo>
                    <a:pt x="239852" y="233654"/>
                  </a:lnTo>
                  <a:lnTo>
                    <a:pt x="246214" y="225894"/>
                  </a:lnTo>
                  <a:lnTo>
                    <a:pt x="260083" y="209003"/>
                  </a:lnTo>
                  <a:lnTo>
                    <a:pt x="275069" y="181203"/>
                  </a:lnTo>
                  <a:lnTo>
                    <a:pt x="284378" y="151282"/>
                  </a:lnTo>
                  <a:lnTo>
                    <a:pt x="287591" y="120319"/>
                  </a:lnTo>
                  <a:close/>
                </a:path>
                <a:path w="2714625" h="281304">
                  <a:moveTo>
                    <a:pt x="623328" y="4660"/>
                  </a:moveTo>
                  <a:lnTo>
                    <a:pt x="563549" y="4660"/>
                  </a:lnTo>
                  <a:lnTo>
                    <a:pt x="522414" y="157962"/>
                  </a:lnTo>
                  <a:lnTo>
                    <a:pt x="517474" y="173545"/>
                  </a:lnTo>
                  <a:lnTo>
                    <a:pt x="496023" y="208419"/>
                  </a:lnTo>
                  <a:lnTo>
                    <a:pt x="451777" y="225501"/>
                  </a:lnTo>
                  <a:lnTo>
                    <a:pt x="431431" y="222237"/>
                  </a:lnTo>
                  <a:lnTo>
                    <a:pt x="416598" y="213029"/>
                  </a:lnTo>
                  <a:lnTo>
                    <a:pt x="407504" y="198805"/>
                  </a:lnTo>
                  <a:lnTo>
                    <a:pt x="404418" y="180479"/>
                  </a:lnTo>
                  <a:lnTo>
                    <a:pt x="404698" y="172427"/>
                  </a:lnTo>
                  <a:lnTo>
                    <a:pt x="405536" y="164998"/>
                  </a:lnTo>
                  <a:lnTo>
                    <a:pt x="406882" y="157937"/>
                  </a:lnTo>
                  <a:lnTo>
                    <a:pt x="447890" y="4660"/>
                  </a:lnTo>
                  <a:lnTo>
                    <a:pt x="388124" y="4660"/>
                  </a:lnTo>
                  <a:lnTo>
                    <a:pt x="350481" y="145542"/>
                  </a:lnTo>
                  <a:lnTo>
                    <a:pt x="343877" y="189014"/>
                  </a:lnTo>
                  <a:lnTo>
                    <a:pt x="350926" y="227723"/>
                  </a:lnTo>
                  <a:lnTo>
                    <a:pt x="371144" y="256501"/>
                  </a:lnTo>
                  <a:lnTo>
                    <a:pt x="403148" y="274434"/>
                  </a:lnTo>
                  <a:lnTo>
                    <a:pt x="445566" y="280619"/>
                  </a:lnTo>
                  <a:lnTo>
                    <a:pt x="473913" y="278511"/>
                  </a:lnTo>
                  <a:lnTo>
                    <a:pt x="519836" y="261785"/>
                  </a:lnTo>
                  <a:lnTo>
                    <a:pt x="551192" y="231508"/>
                  </a:lnTo>
                  <a:lnTo>
                    <a:pt x="572046" y="191185"/>
                  </a:lnTo>
                  <a:lnTo>
                    <a:pt x="579856" y="166509"/>
                  </a:lnTo>
                  <a:lnTo>
                    <a:pt x="623328" y="4660"/>
                  </a:lnTo>
                  <a:close/>
                </a:path>
                <a:path w="2714625" h="281304">
                  <a:moveTo>
                    <a:pt x="908227" y="86550"/>
                  </a:moveTo>
                  <a:lnTo>
                    <a:pt x="896264" y="43002"/>
                  </a:lnTo>
                  <a:lnTo>
                    <a:pt x="852474" y="11404"/>
                  </a:lnTo>
                  <a:lnTo>
                    <a:pt x="845731" y="9956"/>
                  </a:lnTo>
                  <a:lnTo>
                    <a:pt x="845731" y="82283"/>
                  </a:lnTo>
                  <a:lnTo>
                    <a:pt x="845731" y="91592"/>
                  </a:lnTo>
                  <a:lnTo>
                    <a:pt x="824280" y="126796"/>
                  </a:lnTo>
                  <a:lnTo>
                    <a:pt x="779754" y="136613"/>
                  </a:lnTo>
                  <a:lnTo>
                    <a:pt x="726579" y="136613"/>
                  </a:lnTo>
                  <a:lnTo>
                    <a:pt x="747534" y="58597"/>
                  </a:lnTo>
                  <a:lnTo>
                    <a:pt x="797610" y="58597"/>
                  </a:lnTo>
                  <a:lnTo>
                    <a:pt x="837196" y="69862"/>
                  </a:lnTo>
                  <a:lnTo>
                    <a:pt x="845731" y="82283"/>
                  </a:lnTo>
                  <a:lnTo>
                    <a:pt x="845731" y="9956"/>
                  </a:lnTo>
                  <a:lnTo>
                    <a:pt x="829017" y="6337"/>
                  </a:lnTo>
                  <a:lnTo>
                    <a:pt x="801103" y="4648"/>
                  </a:lnTo>
                  <a:lnTo>
                    <a:pt x="702132" y="4648"/>
                  </a:lnTo>
                  <a:lnTo>
                    <a:pt x="629158" y="276339"/>
                  </a:lnTo>
                  <a:lnTo>
                    <a:pt x="688936" y="276339"/>
                  </a:lnTo>
                  <a:lnTo>
                    <a:pt x="712216" y="189395"/>
                  </a:lnTo>
                  <a:lnTo>
                    <a:pt x="756856" y="189395"/>
                  </a:lnTo>
                  <a:lnTo>
                    <a:pt x="798766" y="276339"/>
                  </a:lnTo>
                  <a:lnTo>
                    <a:pt x="866698" y="276339"/>
                  </a:lnTo>
                  <a:lnTo>
                    <a:pt x="823404" y="189395"/>
                  </a:lnTo>
                  <a:lnTo>
                    <a:pt x="820508" y="183578"/>
                  </a:lnTo>
                  <a:lnTo>
                    <a:pt x="860818" y="168300"/>
                  </a:lnTo>
                  <a:lnTo>
                    <a:pt x="893978" y="137858"/>
                  </a:lnTo>
                  <a:lnTo>
                    <a:pt x="894600" y="136613"/>
                  </a:lnTo>
                  <a:lnTo>
                    <a:pt x="901763" y="122555"/>
                  </a:lnTo>
                  <a:lnTo>
                    <a:pt x="906576" y="105346"/>
                  </a:lnTo>
                  <a:lnTo>
                    <a:pt x="908227" y="86550"/>
                  </a:lnTo>
                  <a:close/>
                </a:path>
                <a:path w="2714625" h="281304">
                  <a:moveTo>
                    <a:pt x="1372806" y="4660"/>
                  </a:moveTo>
                  <a:lnTo>
                    <a:pt x="1305661" y="4660"/>
                  </a:lnTo>
                  <a:lnTo>
                    <a:pt x="1185341" y="194068"/>
                  </a:lnTo>
                  <a:lnTo>
                    <a:pt x="1166710" y="4660"/>
                  </a:lnTo>
                  <a:lnTo>
                    <a:pt x="1102677" y="4660"/>
                  </a:lnTo>
                  <a:lnTo>
                    <a:pt x="1137996" y="278282"/>
                  </a:lnTo>
                  <a:lnTo>
                    <a:pt x="1190777" y="278282"/>
                  </a:lnTo>
                  <a:lnTo>
                    <a:pt x="1372806" y="4660"/>
                  </a:lnTo>
                  <a:close/>
                </a:path>
                <a:path w="2714625" h="281304">
                  <a:moveTo>
                    <a:pt x="1589786" y="276339"/>
                  </a:moveTo>
                  <a:lnTo>
                    <a:pt x="1580184" y="215404"/>
                  </a:lnTo>
                  <a:lnTo>
                    <a:pt x="1571879" y="162623"/>
                  </a:lnTo>
                  <a:lnTo>
                    <a:pt x="1557769" y="72974"/>
                  </a:lnTo>
                  <a:lnTo>
                    <a:pt x="1546707" y="2717"/>
                  </a:lnTo>
                  <a:lnTo>
                    <a:pt x="1512938" y="2717"/>
                  </a:lnTo>
                  <a:lnTo>
                    <a:pt x="1512938" y="162623"/>
                  </a:lnTo>
                  <a:lnTo>
                    <a:pt x="1440751" y="162623"/>
                  </a:lnTo>
                  <a:lnTo>
                    <a:pt x="1500517" y="72974"/>
                  </a:lnTo>
                  <a:lnTo>
                    <a:pt x="1512938" y="162623"/>
                  </a:lnTo>
                  <a:lnTo>
                    <a:pt x="1512938" y="2717"/>
                  </a:lnTo>
                  <a:lnTo>
                    <a:pt x="1489265" y="2717"/>
                  </a:lnTo>
                  <a:lnTo>
                    <a:pt x="1299476" y="276339"/>
                  </a:lnTo>
                  <a:lnTo>
                    <a:pt x="1363903" y="276339"/>
                  </a:lnTo>
                  <a:lnTo>
                    <a:pt x="1405039" y="215404"/>
                  </a:lnTo>
                  <a:lnTo>
                    <a:pt x="1519923" y="215404"/>
                  </a:lnTo>
                  <a:lnTo>
                    <a:pt x="1528457" y="276339"/>
                  </a:lnTo>
                  <a:lnTo>
                    <a:pt x="1589786" y="276339"/>
                  </a:lnTo>
                  <a:close/>
                </a:path>
                <a:path w="2714625" h="281304">
                  <a:moveTo>
                    <a:pt x="1848675" y="222008"/>
                  </a:moveTo>
                  <a:lnTo>
                    <a:pt x="1713217" y="222008"/>
                  </a:lnTo>
                  <a:lnTo>
                    <a:pt x="1771434" y="4660"/>
                  </a:lnTo>
                  <a:lnTo>
                    <a:pt x="1711667" y="4660"/>
                  </a:lnTo>
                  <a:lnTo>
                    <a:pt x="1638706" y="276339"/>
                  </a:lnTo>
                  <a:lnTo>
                    <a:pt x="1833930" y="276339"/>
                  </a:lnTo>
                  <a:lnTo>
                    <a:pt x="1848675" y="222008"/>
                  </a:lnTo>
                  <a:close/>
                </a:path>
                <a:path w="2714625" h="281304">
                  <a:moveTo>
                    <a:pt x="2184031" y="4660"/>
                  </a:moveTo>
                  <a:lnTo>
                    <a:pt x="2124252" y="4660"/>
                  </a:lnTo>
                  <a:lnTo>
                    <a:pt x="2083117" y="157962"/>
                  </a:lnTo>
                  <a:lnTo>
                    <a:pt x="2078164" y="173545"/>
                  </a:lnTo>
                  <a:lnTo>
                    <a:pt x="2056726" y="208419"/>
                  </a:lnTo>
                  <a:lnTo>
                    <a:pt x="2012480" y="225501"/>
                  </a:lnTo>
                  <a:lnTo>
                    <a:pt x="1992134" y="222237"/>
                  </a:lnTo>
                  <a:lnTo>
                    <a:pt x="1977301" y="213029"/>
                  </a:lnTo>
                  <a:lnTo>
                    <a:pt x="1968207" y="198805"/>
                  </a:lnTo>
                  <a:lnTo>
                    <a:pt x="1965121" y="180479"/>
                  </a:lnTo>
                  <a:lnTo>
                    <a:pt x="1965401" y="172427"/>
                  </a:lnTo>
                  <a:lnTo>
                    <a:pt x="1966239" y="164998"/>
                  </a:lnTo>
                  <a:lnTo>
                    <a:pt x="1967585" y="157937"/>
                  </a:lnTo>
                  <a:lnTo>
                    <a:pt x="2008593" y="4660"/>
                  </a:lnTo>
                  <a:lnTo>
                    <a:pt x="1948827" y="4660"/>
                  </a:lnTo>
                  <a:lnTo>
                    <a:pt x="1911184" y="145542"/>
                  </a:lnTo>
                  <a:lnTo>
                    <a:pt x="1904580" y="189014"/>
                  </a:lnTo>
                  <a:lnTo>
                    <a:pt x="1911629" y="227723"/>
                  </a:lnTo>
                  <a:lnTo>
                    <a:pt x="1931847" y="256501"/>
                  </a:lnTo>
                  <a:lnTo>
                    <a:pt x="1963851" y="274434"/>
                  </a:lnTo>
                  <a:lnTo>
                    <a:pt x="2006269" y="280619"/>
                  </a:lnTo>
                  <a:lnTo>
                    <a:pt x="2034616" y="278511"/>
                  </a:lnTo>
                  <a:lnTo>
                    <a:pt x="2080539" y="261785"/>
                  </a:lnTo>
                  <a:lnTo>
                    <a:pt x="2111895" y="231508"/>
                  </a:lnTo>
                  <a:lnTo>
                    <a:pt x="2132749" y="191185"/>
                  </a:lnTo>
                  <a:lnTo>
                    <a:pt x="2140559" y="166509"/>
                  </a:lnTo>
                  <a:lnTo>
                    <a:pt x="2184031" y="4660"/>
                  </a:lnTo>
                  <a:close/>
                </a:path>
                <a:path w="2714625" h="281304">
                  <a:moveTo>
                    <a:pt x="2465806" y="4660"/>
                  </a:moveTo>
                  <a:lnTo>
                    <a:pt x="2262822" y="4660"/>
                  </a:lnTo>
                  <a:lnTo>
                    <a:pt x="2189861" y="276339"/>
                  </a:lnTo>
                  <a:lnTo>
                    <a:pt x="2394788" y="276339"/>
                  </a:lnTo>
                  <a:lnTo>
                    <a:pt x="2409139" y="223177"/>
                  </a:lnTo>
                  <a:lnTo>
                    <a:pt x="2263216" y="223177"/>
                  </a:lnTo>
                  <a:lnTo>
                    <a:pt x="2278735" y="165735"/>
                  </a:lnTo>
                  <a:lnTo>
                    <a:pt x="2404872" y="165735"/>
                  </a:lnTo>
                  <a:lnTo>
                    <a:pt x="2419235" y="113334"/>
                  </a:lnTo>
                  <a:lnTo>
                    <a:pt x="2293099" y="113334"/>
                  </a:lnTo>
                  <a:lnTo>
                    <a:pt x="2307844" y="57835"/>
                  </a:lnTo>
                  <a:lnTo>
                    <a:pt x="2451455" y="57835"/>
                  </a:lnTo>
                  <a:lnTo>
                    <a:pt x="2465806" y="4660"/>
                  </a:lnTo>
                  <a:close/>
                </a:path>
                <a:path w="2714625" h="281304">
                  <a:moveTo>
                    <a:pt x="2714218" y="41135"/>
                  </a:moveTo>
                  <a:lnTo>
                    <a:pt x="2695219" y="24523"/>
                  </a:lnTo>
                  <a:lnTo>
                    <a:pt x="2672257" y="11798"/>
                  </a:lnTo>
                  <a:lnTo>
                    <a:pt x="2644851" y="3644"/>
                  </a:lnTo>
                  <a:lnTo>
                    <a:pt x="2612542" y="774"/>
                  </a:lnTo>
                  <a:lnTo>
                    <a:pt x="2588133" y="2844"/>
                  </a:lnTo>
                  <a:lnTo>
                    <a:pt x="2545461" y="18630"/>
                  </a:lnTo>
                  <a:lnTo>
                    <a:pt x="2511133" y="57785"/>
                  </a:lnTo>
                  <a:lnTo>
                    <a:pt x="2504643" y="90424"/>
                  </a:lnTo>
                  <a:lnTo>
                    <a:pt x="2510104" y="116738"/>
                  </a:lnTo>
                  <a:lnTo>
                    <a:pt x="2524772" y="136715"/>
                  </a:lnTo>
                  <a:lnTo>
                    <a:pt x="2546058" y="151892"/>
                  </a:lnTo>
                  <a:lnTo>
                    <a:pt x="2571394" y="163779"/>
                  </a:lnTo>
                  <a:lnTo>
                    <a:pt x="2594000" y="173723"/>
                  </a:lnTo>
                  <a:lnTo>
                    <a:pt x="2608173" y="182219"/>
                  </a:lnTo>
                  <a:lnTo>
                    <a:pt x="2615488" y="190423"/>
                  </a:lnTo>
                  <a:lnTo>
                    <a:pt x="2617584" y="199491"/>
                  </a:lnTo>
                  <a:lnTo>
                    <a:pt x="2614472" y="211124"/>
                  </a:lnTo>
                  <a:lnTo>
                    <a:pt x="2605836" y="220065"/>
                  </a:lnTo>
                  <a:lnTo>
                    <a:pt x="2592692" y="225806"/>
                  </a:lnTo>
                  <a:lnTo>
                    <a:pt x="2576055" y="227825"/>
                  </a:lnTo>
                  <a:lnTo>
                    <a:pt x="2554071" y="225526"/>
                  </a:lnTo>
                  <a:lnTo>
                    <a:pt x="2534374" y="218706"/>
                  </a:lnTo>
                  <a:lnTo>
                    <a:pt x="2516505" y="207518"/>
                  </a:lnTo>
                  <a:lnTo>
                    <a:pt x="2499982" y="192112"/>
                  </a:lnTo>
                  <a:lnTo>
                    <a:pt x="2454960" y="230149"/>
                  </a:lnTo>
                  <a:lnTo>
                    <a:pt x="2476893" y="251891"/>
                  </a:lnTo>
                  <a:lnTo>
                    <a:pt x="2504097" y="267563"/>
                  </a:lnTo>
                  <a:lnTo>
                    <a:pt x="2536329" y="277037"/>
                  </a:lnTo>
                  <a:lnTo>
                    <a:pt x="2573337" y="280212"/>
                  </a:lnTo>
                  <a:lnTo>
                    <a:pt x="2597073" y="278257"/>
                  </a:lnTo>
                  <a:lnTo>
                    <a:pt x="2639593" y="262699"/>
                  </a:lnTo>
                  <a:lnTo>
                    <a:pt x="2674543" y="223266"/>
                  </a:lnTo>
                  <a:lnTo>
                    <a:pt x="2681236" y="189788"/>
                  </a:lnTo>
                  <a:lnTo>
                    <a:pt x="2676283" y="163766"/>
                  </a:lnTo>
                  <a:lnTo>
                    <a:pt x="2662605" y="143954"/>
                  </a:lnTo>
                  <a:lnTo>
                    <a:pt x="2641930" y="128714"/>
                  </a:lnTo>
                  <a:lnTo>
                    <a:pt x="2616035" y="116433"/>
                  </a:lnTo>
                  <a:lnTo>
                    <a:pt x="2593009" y="106489"/>
                  </a:lnTo>
                  <a:lnTo>
                    <a:pt x="2578328" y="98298"/>
                  </a:lnTo>
                  <a:lnTo>
                    <a:pt x="2570569" y="90233"/>
                  </a:lnTo>
                  <a:lnTo>
                    <a:pt x="2568295" y="80721"/>
                  </a:lnTo>
                  <a:lnTo>
                    <a:pt x="2570924" y="70700"/>
                  </a:lnTo>
                  <a:lnTo>
                    <a:pt x="2578620" y="61861"/>
                  </a:lnTo>
                  <a:lnTo>
                    <a:pt x="2591041" y="55575"/>
                  </a:lnTo>
                  <a:lnTo>
                    <a:pt x="2607881" y="53174"/>
                  </a:lnTo>
                  <a:lnTo>
                    <a:pt x="2626309" y="55054"/>
                  </a:lnTo>
                  <a:lnTo>
                    <a:pt x="2642654" y="60604"/>
                  </a:lnTo>
                  <a:lnTo>
                    <a:pt x="2657919" y="69710"/>
                  </a:lnTo>
                  <a:lnTo>
                    <a:pt x="2673083" y="82283"/>
                  </a:lnTo>
                  <a:lnTo>
                    <a:pt x="2714218" y="4113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21896" y="2376379"/>
            <a:ext cx="10787380" cy="3187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00" b="1" spc="95" dirty="0">
                <a:solidFill>
                  <a:srgbClr val="0095DA"/>
                </a:solidFill>
                <a:latin typeface="Arial"/>
                <a:cs typeface="Arial"/>
              </a:rPr>
              <a:t>VIBRANT</a:t>
            </a:r>
            <a:r>
              <a:rPr sz="1900" b="1" spc="125" dirty="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sz="1900" b="1" spc="100" dirty="0">
                <a:solidFill>
                  <a:srgbClr val="0095DA"/>
                </a:solidFill>
                <a:latin typeface="Arial"/>
                <a:cs typeface="Arial"/>
              </a:rPr>
              <a:t>GROWTH</a:t>
            </a:r>
            <a:r>
              <a:rPr sz="1900" b="1" spc="125" dirty="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sz="1900" b="1" spc="155" dirty="0">
                <a:solidFill>
                  <a:srgbClr val="0095DA"/>
                </a:solidFill>
                <a:latin typeface="Arial"/>
                <a:cs typeface="Arial"/>
              </a:rPr>
              <a:t>WITH</a:t>
            </a:r>
            <a:r>
              <a:rPr sz="1900" b="1" spc="130" dirty="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95DA"/>
                </a:solidFill>
                <a:latin typeface="Arial"/>
                <a:cs typeface="Arial"/>
              </a:rPr>
              <a:t>TRUST,</a:t>
            </a:r>
            <a:r>
              <a:rPr sz="1900" b="1" spc="125" dirty="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95DA"/>
                </a:solidFill>
                <a:latin typeface="Arial"/>
                <a:cs typeface="Arial"/>
              </a:rPr>
              <a:t>ENERGISED</a:t>
            </a:r>
            <a:r>
              <a:rPr sz="1900" b="1" spc="125" dirty="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95DA"/>
                </a:solidFill>
                <a:latin typeface="Arial"/>
                <a:cs typeface="Arial"/>
              </a:rPr>
              <a:t>EMPLOYEES</a:t>
            </a:r>
            <a:r>
              <a:rPr sz="1900" b="1" spc="130" dirty="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0095DA"/>
                </a:solidFill>
                <a:latin typeface="Arial"/>
                <a:cs typeface="Arial"/>
              </a:rPr>
              <a:t>&amp;</a:t>
            </a:r>
            <a:r>
              <a:rPr sz="1900" b="1" spc="125" dirty="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sz="1900" b="1" spc="70" dirty="0">
                <a:solidFill>
                  <a:srgbClr val="0095DA"/>
                </a:solidFill>
                <a:latin typeface="Arial"/>
                <a:cs typeface="Arial"/>
              </a:rPr>
              <a:t>DELIGHTED</a:t>
            </a:r>
            <a:r>
              <a:rPr sz="1900" b="1" spc="130" dirty="0">
                <a:solidFill>
                  <a:srgbClr val="0095DA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0095DA"/>
                </a:solidFill>
                <a:latin typeface="Arial"/>
                <a:cs typeface="Arial"/>
              </a:rPr>
              <a:t>CUSTOMERS</a:t>
            </a:r>
            <a:endParaRPr sz="1900">
              <a:latin typeface="Arial"/>
              <a:cs typeface="Arial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369106" y="1858120"/>
            <a:ext cx="2611120" cy="520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50" i="1" spc="95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3250" i="1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3250" i="1" spc="114" dirty="0">
                <a:solidFill>
                  <a:srgbClr val="58595B"/>
                </a:solidFill>
                <a:latin typeface="Arial"/>
                <a:cs typeface="Arial"/>
              </a:rPr>
              <a:t>VISION</a:t>
            </a:r>
            <a:endParaRPr sz="3250">
              <a:latin typeface="Arial"/>
              <a:cs typeface="Arial"/>
            </a:endParaRPr>
          </a:p>
        </p:txBody>
      </p:sp>
      <p:pic>
        <p:nvPicPr>
          <p:cNvPr id="72" name="object 7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1128707" y="4191859"/>
            <a:ext cx="3311097" cy="3354453"/>
          </a:xfrm>
          <a:prstGeom prst="rect">
            <a:avLst/>
          </a:prstGeom>
        </p:spPr>
      </p:pic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SHRIRAM</a:t>
            </a:r>
            <a:r>
              <a:rPr spc="195" dirty="0">
                <a:solidFill>
                  <a:srgbClr val="58595B"/>
                </a:solidFill>
              </a:rPr>
              <a:t> </a:t>
            </a:r>
            <a:r>
              <a:rPr spc="-20" dirty="0">
                <a:solidFill>
                  <a:srgbClr val="58595B"/>
                </a:solidFill>
              </a:rPr>
              <a:t>LTD.</a:t>
            </a:r>
          </a:p>
        </p:txBody>
      </p:sp>
      <p:sp>
        <p:nvSpPr>
          <p:cNvPr id="74" name="object 24">
            <a:extLst>
              <a:ext uri="{FF2B5EF4-FFF2-40B4-BE49-F238E27FC236}">
                <a16:creationId xmlns:a16="http://schemas.microsoft.com/office/drawing/2014/main" id="{988FD0A0-7A1A-4EB8-8CF1-1F3DB3819E1C}"/>
              </a:ext>
            </a:extLst>
          </p:cNvPr>
          <p:cNvSpPr txBox="1">
            <a:spLocks/>
          </p:cNvSpPr>
          <p:nvPr/>
        </p:nvSpPr>
        <p:spPr>
          <a:xfrm>
            <a:off x="13925055" y="7661163"/>
            <a:ext cx="317094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3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9" y="4870907"/>
            <a:ext cx="14615820" cy="26633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73756" y="2982954"/>
            <a:ext cx="2031284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50" dirty="0">
                <a:solidFill>
                  <a:srgbClr val="58595B"/>
                </a:solidFill>
                <a:latin typeface="Arial"/>
                <a:cs typeface="Arial"/>
              </a:rPr>
              <a:t>PBDIT</a:t>
            </a:r>
            <a:r>
              <a:rPr sz="1800" b="1" spc="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595B"/>
                </a:solidFill>
                <a:latin typeface="Arial"/>
                <a:cs typeface="Arial"/>
              </a:rPr>
              <a:t>$1</a:t>
            </a:r>
            <a:r>
              <a:rPr lang="en-IN" sz="1800" b="1" dirty="0">
                <a:solidFill>
                  <a:srgbClr val="58595B"/>
                </a:solidFill>
                <a:latin typeface="Arial"/>
                <a:cs typeface="Arial"/>
              </a:rPr>
              <a:t>6.9</a:t>
            </a:r>
            <a:r>
              <a:rPr sz="1800" b="1" spc="1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IN" b="1" spc="55" dirty="0">
                <a:solidFill>
                  <a:srgbClr val="58595B"/>
                </a:solidFill>
                <a:latin typeface="Arial"/>
                <a:cs typeface="Arial"/>
              </a:rPr>
              <a:t>bn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3850" y="2838460"/>
            <a:ext cx="546735" cy="546735"/>
            <a:chOff x="1612968" y="2838460"/>
            <a:chExt cx="546735" cy="546735"/>
          </a:xfrm>
        </p:grpSpPr>
        <p:sp>
          <p:nvSpPr>
            <p:cNvPr id="5" name="object 5"/>
            <p:cNvSpPr/>
            <p:nvPr/>
          </p:nvSpPr>
          <p:spPr>
            <a:xfrm>
              <a:off x="1612968" y="2838460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5" h="546735">
                  <a:moveTo>
                    <a:pt x="273100" y="0"/>
                  </a:moveTo>
                  <a:lnTo>
                    <a:pt x="224011" y="4400"/>
                  </a:lnTo>
                  <a:lnTo>
                    <a:pt x="177808" y="17086"/>
                  </a:lnTo>
                  <a:lnTo>
                    <a:pt x="135263" y="37287"/>
                  </a:lnTo>
                  <a:lnTo>
                    <a:pt x="97147" y="64231"/>
                  </a:lnTo>
                  <a:lnTo>
                    <a:pt x="64231" y="97147"/>
                  </a:lnTo>
                  <a:lnTo>
                    <a:pt x="37287" y="135263"/>
                  </a:lnTo>
                  <a:lnTo>
                    <a:pt x="17086" y="177808"/>
                  </a:lnTo>
                  <a:lnTo>
                    <a:pt x="4400" y="224011"/>
                  </a:lnTo>
                  <a:lnTo>
                    <a:pt x="0" y="273100"/>
                  </a:lnTo>
                  <a:lnTo>
                    <a:pt x="4400" y="322189"/>
                  </a:lnTo>
                  <a:lnTo>
                    <a:pt x="17086" y="368392"/>
                  </a:lnTo>
                  <a:lnTo>
                    <a:pt x="37287" y="410938"/>
                  </a:lnTo>
                  <a:lnTo>
                    <a:pt x="64231" y="449054"/>
                  </a:lnTo>
                  <a:lnTo>
                    <a:pt x="97147" y="481970"/>
                  </a:lnTo>
                  <a:lnTo>
                    <a:pt x="135263" y="508914"/>
                  </a:lnTo>
                  <a:lnTo>
                    <a:pt x="177808" y="529115"/>
                  </a:lnTo>
                  <a:lnTo>
                    <a:pt x="224011" y="541801"/>
                  </a:lnTo>
                  <a:lnTo>
                    <a:pt x="273100" y="546201"/>
                  </a:lnTo>
                  <a:lnTo>
                    <a:pt x="322189" y="541801"/>
                  </a:lnTo>
                  <a:lnTo>
                    <a:pt x="368392" y="529115"/>
                  </a:lnTo>
                  <a:lnTo>
                    <a:pt x="410938" y="508914"/>
                  </a:lnTo>
                  <a:lnTo>
                    <a:pt x="449054" y="481970"/>
                  </a:lnTo>
                  <a:lnTo>
                    <a:pt x="481970" y="449054"/>
                  </a:lnTo>
                  <a:lnTo>
                    <a:pt x="508914" y="410938"/>
                  </a:lnTo>
                  <a:lnTo>
                    <a:pt x="529115" y="368392"/>
                  </a:lnTo>
                  <a:lnTo>
                    <a:pt x="541801" y="322189"/>
                  </a:lnTo>
                  <a:lnTo>
                    <a:pt x="546201" y="273100"/>
                  </a:lnTo>
                  <a:lnTo>
                    <a:pt x="541801" y="224011"/>
                  </a:lnTo>
                  <a:lnTo>
                    <a:pt x="529115" y="177808"/>
                  </a:lnTo>
                  <a:lnTo>
                    <a:pt x="508914" y="135263"/>
                  </a:lnTo>
                  <a:lnTo>
                    <a:pt x="481970" y="97147"/>
                  </a:lnTo>
                  <a:lnTo>
                    <a:pt x="449054" y="64231"/>
                  </a:lnTo>
                  <a:lnTo>
                    <a:pt x="410938" y="37287"/>
                  </a:lnTo>
                  <a:lnTo>
                    <a:pt x="368392" y="17086"/>
                  </a:lnTo>
                  <a:lnTo>
                    <a:pt x="322189" y="4400"/>
                  </a:lnTo>
                  <a:lnTo>
                    <a:pt x="273100" y="0"/>
                  </a:lnTo>
                  <a:close/>
                </a:path>
              </a:pathLst>
            </a:custGeom>
            <a:solidFill>
              <a:srgbClr val="60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8561" y="2919424"/>
              <a:ext cx="375285" cy="384810"/>
            </a:xfrm>
            <a:custGeom>
              <a:avLst/>
              <a:gdLst/>
              <a:ahLst/>
              <a:cxnLst/>
              <a:rect l="l" t="t" r="r" b="b"/>
              <a:pathLst>
                <a:path w="375285" h="384810">
                  <a:moveTo>
                    <a:pt x="90627" y="286842"/>
                  </a:moveTo>
                  <a:lnTo>
                    <a:pt x="89725" y="285864"/>
                  </a:lnTo>
                  <a:lnTo>
                    <a:pt x="9575" y="285864"/>
                  </a:lnTo>
                  <a:lnTo>
                    <a:pt x="8801" y="286677"/>
                  </a:lnTo>
                  <a:lnTo>
                    <a:pt x="8813" y="321729"/>
                  </a:lnTo>
                  <a:lnTo>
                    <a:pt x="9512" y="322554"/>
                  </a:lnTo>
                  <a:lnTo>
                    <a:pt x="89865" y="322554"/>
                  </a:lnTo>
                  <a:lnTo>
                    <a:pt x="90627" y="321729"/>
                  </a:lnTo>
                  <a:lnTo>
                    <a:pt x="90627" y="286842"/>
                  </a:lnTo>
                  <a:close/>
                </a:path>
                <a:path w="375285" h="384810">
                  <a:moveTo>
                    <a:pt x="90716" y="348284"/>
                  </a:moveTo>
                  <a:lnTo>
                    <a:pt x="89281" y="346659"/>
                  </a:lnTo>
                  <a:lnTo>
                    <a:pt x="9944" y="346633"/>
                  </a:lnTo>
                  <a:lnTo>
                    <a:pt x="8686" y="348272"/>
                  </a:lnTo>
                  <a:lnTo>
                    <a:pt x="8826" y="358508"/>
                  </a:lnTo>
                  <a:lnTo>
                    <a:pt x="8724" y="381889"/>
                  </a:lnTo>
                  <a:lnTo>
                    <a:pt x="10261" y="383324"/>
                  </a:lnTo>
                  <a:lnTo>
                    <a:pt x="49466" y="383222"/>
                  </a:lnTo>
                  <a:lnTo>
                    <a:pt x="89814" y="383197"/>
                  </a:lnTo>
                  <a:lnTo>
                    <a:pt x="90601" y="382346"/>
                  </a:lnTo>
                  <a:lnTo>
                    <a:pt x="90716" y="348284"/>
                  </a:lnTo>
                  <a:close/>
                </a:path>
                <a:path w="375285" h="384810">
                  <a:moveTo>
                    <a:pt x="218948" y="224739"/>
                  </a:moveTo>
                  <a:lnTo>
                    <a:pt x="218325" y="224002"/>
                  </a:lnTo>
                  <a:lnTo>
                    <a:pt x="138607" y="223888"/>
                  </a:lnTo>
                  <a:lnTo>
                    <a:pt x="137172" y="225386"/>
                  </a:lnTo>
                  <a:lnTo>
                    <a:pt x="137375" y="260019"/>
                  </a:lnTo>
                  <a:lnTo>
                    <a:pt x="138010" y="260667"/>
                  </a:lnTo>
                  <a:lnTo>
                    <a:pt x="178130" y="260680"/>
                  </a:lnTo>
                  <a:lnTo>
                    <a:pt x="218122" y="260667"/>
                  </a:lnTo>
                  <a:lnTo>
                    <a:pt x="218897" y="259892"/>
                  </a:lnTo>
                  <a:lnTo>
                    <a:pt x="218948" y="224739"/>
                  </a:lnTo>
                  <a:close/>
                </a:path>
                <a:path w="375285" h="384810">
                  <a:moveTo>
                    <a:pt x="218998" y="383374"/>
                  </a:moveTo>
                  <a:lnTo>
                    <a:pt x="218960" y="348551"/>
                  </a:lnTo>
                  <a:lnTo>
                    <a:pt x="218274" y="347751"/>
                  </a:lnTo>
                  <a:lnTo>
                    <a:pt x="138341" y="347916"/>
                  </a:lnTo>
                  <a:lnTo>
                    <a:pt x="137591" y="348716"/>
                  </a:lnTo>
                  <a:lnTo>
                    <a:pt x="137261" y="383349"/>
                  </a:lnTo>
                  <a:lnTo>
                    <a:pt x="138023" y="384251"/>
                  </a:lnTo>
                  <a:lnTo>
                    <a:pt x="177761" y="384289"/>
                  </a:lnTo>
                  <a:lnTo>
                    <a:pt x="217182" y="384340"/>
                  </a:lnTo>
                  <a:lnTo>
                    <a:pt x="218998" y="383374"/>
                  </a:lnTo>
                  <a:close/>
                </a:path>
                <a:path w="375285" h="384810">
                  <a:moveTo>
                    <a:pt x="219011" y="322275"/>
                  </a:moveTo>
                  <a:lnTo>
                    <a:pt x="218909" y="287870"/>
                  </a:lnTo>
                  <a:lnTo>
                    <a:pt x="218109" y="287058"/>
                  </a:lnTo>
                  <a:lnTo>
                    <a:pt x="138506" y="286994"/>
                  </a:lnTo>
                  <a:lnTo>
                    <a:pt x="137172" y="288429"/>
                  </a:lnTo>
                  <a:lnTo>
                    <a:pt x="137337" y="323011"/>
                  </a:lnTo>
                  <a:lnTo>
                    <a:pt x="137883" y="323570"/>
                  </a:lnTo>
                  <a:lnTo>
                    <a:pt x="177749" y="323583"/>
                  </a:lnTo>
                  <a:lnTo>
                    <a:pt x="217576" y="323659"/>
                  </a:lnTo>
                  <a:lnTo>
                    <a:pt x="219011" y="322275"/>
                  </a:lnTo>
                  <a:close/>
                </a:path>
                <a:path w="375285" h="384810">
                  <a:moveTo>
                    <a:pt x="232384" y="135851"/>
                  </a:moveTo>
                  <a:lnTo>
                    <a:pt x="181914" y="119824"/>
                  </a:lnTo>
                  <a:lnTo>
                    <a:pt x="175133" y="121310"/>
                  </a:lnTo>
                  <a:lnTo>
                    <a:pt x="170408" y="125577"/>
                  </a:lnTo>
                  <a:lnTo>
                    <a:pt x="168338" y="131635"/>
                  </a:lnTo>
                  <a:lnTo>
                    <a:pt x="169519" y="138518"/>
                  </a:lnTo>
                  <a:lnTo>
                    <a:pt x="170624" y="141097"/>
                  </a:lnTo>
                  <a:lnTo>
                    <a:pt x="173393" y="146519"/>
                  </a:lnTo>
                  <a:lnTo>
                    <a:pt x="2451" y="233654"/>
                  </a:lnTo>
                  <a:lnTo>
                    <a:pt x="215" y="237096"/>
                  </a:lnTo>
                  <a:lnTo>
                    <a:pt x="0" y="239674"/>
                  </a:lnTo>
                  <a:lnTo>
                    <a:pt x="1143" y="246989"/>
                  </a:lnTo>
                  <a:lnTo>
                    <a:pt x="5295" y="251917"/>
                  </a:lnTo>
                  <a:lnTo>
                    <a:pt x="11430" y="253860"/>
                  </a:lnTo>
                  <a:lnTo>
                    <a:pt x="18542" y="252171"/>
                  </a:lnTo>
                  <a:lnTo>
                    <a:pt x="184315" y="168148"/>
                  </a:lnTo>
                  <a:lnTo>
                    <a:pt x="186245" y="171450"/>
                  </a:lnTo>
                  <a:lnTo>
                    <a:pt x="191516" y="177711"/>
                  </a:lnTo>
                  <a:lnTo>
                    <a:pt x="198018" y="180047"/>
                  </a:lnTo>
                  <a:lnTo>
                    <a:pt x="204724" y="178396"/>
                  </a:lnTo>
                  <a:lnTo>
                    <a:pt x="210566" y="172707"/>
                  </a:lnTo>
                  <a:lnTo>
                    <a:pt x="229616" y="143319"/>
                  </a:lnTo>
                  <a:lnTo>
                    <a:pt x="232384" y="135851"/>
                  </a:lnTo>
                  <a:close/>
                </a:path>
                <a:path w="375285" h="384810">
                  <a:moveTo>
                    <a:pt x="348005" y="258902"/>
                  </a:moveTo>
                  <a:lnTo>
                    <a:pt x="347878" y="237490"/>
                  </a:lnTo>
                  <a:lnTo>
                    <a:pt x="347929" y="223291"/>
                  </a:lnTo>
                  <a:lnTo>
                    <a:pt x="347599" y="222872"/>
                  </a:lnTo>
                  <a:lnTo>
                    <a:pt x="267055" y="222859"/>
                  </a:lnTo>
                  <a:lnTo>
                    <a:pt x="266395" y="223494"/>
                  </a:lnTo>
                  <a:lnTo>
                    <a:pt x="266420" y="259016"/>
                  </a:lnTo>
                  <a:lnTo>
                    <a:pt x="266814" y="259448"/>
                  </a:lnTo>
                  <a:lnTo>
                    <a:pt x="307098" y="259410"/>
                  </a:lnTo>
                  <a:lnTo>
                    <a:pt x="347510" y="259410"/>
                  </a:lnTo>
                  <a:lnTo>
                    <a:pt x="348005" y="258902"/>
                  </a:lnTo>
                  <a:close/>
                </a:path>
                <a:path w="375285" h="384810">
                  <a:moveTo>
                    <a:pt x="348030" y="163474"/>
                  </a:moveTo>
                  <a:lnTo>
                    <a:pt x="347637" y="163042"/>
                  </a:lnTo>
                  <a:lnTo>
                    <a:pt x="307416" y="162991"/>
                  </a:lnTo>
                  <a:lnTo>
                    <a:pt x="266496" y="163055"/>
                  </a:lnTo>
                  <a:lnTo>
                    <a:pt x="266814" y="198602"/>
                  </a:lnTo>
                  <a:lnTo>
                    <a:pt x="268401" y="199656"/>
                  </a:lnTo>
                  <a:lnTo>
                    <a:pt x="278091" y="199263"/>
                  </a:lnTo>
                  <a:lnTo>
                    <a:pt x="347408" y="199504"/>
                  </a:lnTo>
                  <a:lnTo>
                    <a:pt x="348005" y="198869"/>
                  </a:lnTo>
                  <a:lnTo>
                    <a:pt x="348030" y="163474"/>
                  </a:lnTo>
                  <a:close/>
                </a:path>
                <a:path w="375285" h="384810">
                  <a:moveTo>
                    <a:pt x="348094" y="321170"/>
                  </a:moveTo>
                  <a:lnTo>
                    <a:pt x="347891" y="309245"/>
                  </a:lnTo>
                  <a:lnTo>
                    <a:pt x="348043" y="286473"/>
                  </a:lnTo>
                  <a:lnTo>
                    <a:pt x="347459" y="285838"/>
                  </a:lnTo>
                  <a:lnTo>
                    <a:pt x="307111" y="285813"/>
                  </a:lnTo>
                  <a:lnTo>
                    <a:pt x="268109" y="285762"/>
                  </a:lnTo>
                  <a:lnTo>
                    <a:pt x="266255" y="286918"/>
                  </a:lnTo>
                  <a:lnTo>
                    <a:pt x="266420" y="297624"/>
                  </a:lnTo>
                  <a:lnTo>
                    <a:pt x="266331" y="321056"/>
                  </a:lnTo>
                  <a:lnTo>
                    <a:pt x="267652" y="322541"/>
                  </a:lnTo>
                  <a:lnTo>
                    <a:pt x="346608" y="322554"/>
                  </a:lnTo>
                  <a:lnTo>
                    <a:pt x="348094" y="321170"/>
                  </a:lnTo>
                  <a:close/>
                </a:path>
                <a:path w="375285" h="384810">
                  <a:moveTo>
                    <a:pt x="348119" y="381635"/>
                  </a:moveTo>
                  <a:lnTo>
                    <a:pt x="347891" y="369455"/>
                  </a:lnTo>
                  <a:lnTo>
                    <a:pt x="348005" y="347332"/>
                  </a:lnTo>
                  <a:lnTo>
                    <a:pt x="347421" y="346710"/>
                  </a:lnTo>
                  <a:lnTo>
                    <a:pt x="307238" y="346697"/>
                  </a:lnTo>
                  <a:lnTo>
                    <a:pt x="267855" y="346621"/>
                  </a:lnTo>
                  <a:lnTo>
                    <a:pt x="266268" y="347865"/>
                  </a:lnTo>
                  <a:lnTo>
                    <a:pt x="266433" y="358241"/>
                  </a:lnTo>
                  <a:lnTo>
                    <a:pt x="266306" y="381749"/>
                  </a:lnTo>
                  <a:lnTo>
                    <a:pt x="267601" y="383273"/>
                  </a:lnTo>
                  <a:lnTo>
                    <a:pt x="346875" y="383298"/>
                  </a:lnTo>
                  <a:lnTo>
                    <a:pt x="348119" y="381635"/>
                  </a:lnTo>
                  <a:close/>
                </a:path>
                <a:path w="375285" h="384810">
                  <a:moveTo>
                    <a:pt x="374967" y="64541"/>
                  </a:moveTo>
                  <a:lnTo>
                    <a:pt x="371449" y="50419"/>
                  </a:lnTo>
                  <a:lnTo>
                    <a:pt x="368515" y="38582"/>
                  </a:lnTo>
                  <a:lnTo>
                    <a:pt x="354533" y="19189"/>
                  </a:lnTo>
                  <a:lnTo>
                    <a:pt x="353542" y="17818"/>
                  </a:lnTo>
                  <a:lnTo>
                    <a:pt x="331800" y="4279"/>
                  </a:lnTo>
                  <a:lnTo>
                    <a:pt x="312293" y="1168"/>
                  </a:lnTo>
                  <a:lnTo>
                    <a:pt x="312293" y="116116"/>
                  </a:lnTo>
                  <a:lnTo>
                    <a:pt x="312293" y="116624"/>
                  </a:lnTo>
                  <a:lnTo>
                    <a:pt x="309765" y="116624"/>
                  </a:lnTo>
                  <a:lnTo>
                    <a:pt x="312293" y="116116"/>
                  </a:lnTo>
                  <a:lnTo>
                    <a:pt x="312293" y="1168"/>
                  </a:lnTo>
                  <a:lnTo>
                    <a:pt x="305003" y="0"/>
                  </a:lnTo>
                  <a:lnTo>
                    <a:pt x="304469" y="139"/>
                  </a:lnTo>
                  <a:lnTo>
                    <a:pt x="304469" y="116624"/>
                  </a:lnTo>
                  <a:lnTo>
                    <a:pt x="302145" y="116624"/>
                  </a:lnTo>
                  <a:lnTo>
                    <a:pt x="302120" y="116154"/>
                  </a:lnTo>
                  <a:lnTo>
                    <a:pt x="304469" y="116624"/>
                  </a:lnTo>
                  <a:lnTo>
                    <a:pt x="304469" y="139"/>
                  </a:lnTo>
                  <a:lnTo>
                    <a:pt x="277215" y="6692"/>
                  </a:lnTo>
                  <a:lnTo>
                    <a:pt x="256057" y="23012"/>
                  </a:lnTo>
                  <a:lnTo>
                    <a:pt x="243052" y="46405"/>
                  </a:lnTo>
                  <a:lnTo>
                    <a:pt x="239890" y="73177"/>
                  </a:lnTo>
                  <a:lnTo>
                    <a:pt x="239852" y="73494"/>
                  </a:lnTo>
                  <a:lnTo>
                    <a:pt x="262890" y="119037"/>
                  </a:lnTo>
                  <a:lnTo>
                    <a:pt x="311340" y="135712"/>
                  </a:lnTo>
                  <a:lnTo>
                    <a:pt x="337197" y="128790"/>
                  </a:lnTo>
                  <a:lnTo>
                    <a:pt x="353098" y="116624"/>
                  </a:lnTo>
                  <a:lnTo>
                    <a:pt x="357822" y="113017"/>
                  </a:lnTo>
                  <a:lnTo>
                    <a:pt x="371119" y="90792"/>
                  </a:lnTo>
                  <a:lnTo>
                    <a:pt x="374942" y="64693"/>
                  </a:lnTo>
                  <a:lnTo>
                    <a:pt x="374967" y="645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8881" y="2935037"/>
              <a:ext cx="71755" cy="109855"/>
            </a:xfrm>
            <a:custGeom>
              <a:avLst/>
              <a:gdLst/>
              <a:ahLst/>
              <a:cxnLst/>
              <a:rect l="l" t="t" r="r" b="b"/>
              <a:pathLst>
                <a:path w="71755" h="109855">
                  <a:moveTo>
                    <a:pt x="71297" y="50"/>
                  </a:moveTo>
                  <a:lnTo>
                    <a:pt x="596" y="0"/>
                  </a:lnTo>
                  <a:lnTo>
                    <a:pt x="253" y="0"/>
                  </a:lnTo>
                  <a:lnTo>
                    <a:pt x="50" y="203"/>
                  </a:lnTo>
                  <a:lnTo>
                    <a:pt x="0" y="7683"/>
                  </a:lnTo>
                  <a:lnTo>
                    <a:pt x="203" y="7874"/>
                  </a:lnTo>
                  <a:lnTo>
                    <a:pt x="17792" y="7874"/>
                  </a:lnTo>
                  <a:lnTo>
                    <a:pt x="22669" y="9283"/>
                  </a:lnTo>
                  <a:lnTo>
                    <a:pt x="28016" y="12115"/>
                  </a:lnTo>
                  <a:lnTo>
                    <a:pt x="31889" y="14935"/>
                  </a:lnTo>
                  <a:lnTo>
                    <a:pt x="34416" y="18605"/>
                  </a:lnTo>
                  <a:lnTo>
                    <a:pt x="35598" y="23113"/>
                  </a:lnTo>
                  <a:lnTo>
                    <a:pt x="253" y="23113"/>
                  </a:lnTo>
                  <a:lnTo>
                    <a:pt x="50" y="23317"/>
                  </a:lnTo>
                  <a:lnTo>
                    <a:pt x="0" y="30797"/>
                  </a:lnTo>
                  <a:lnTo>
                    <a:pt x="203" y="30988"/>
                  </a:lnTo>
                  <a:lnTo>
                    <a:pt x="35902" y="30988"/>
                  </a:lnTo>
                  <a:lnTo>
                    <a:pt x="35598" y="35229"/>
                  </a:lnTo>
                  <a:lnTo>
                    <a:pt x="31983" y="42804"/>
                  </a:lnTo>
                  <a:lnTo>
                    <a:pt x="25960" y="48213"/>
                  </a:lnTo>
                  <a:lnTo>
                    <a:pt x="17529" y="51458"/>
                  </a:lnTo>
                  <a:lnTo>
                    <a:pt x="6692" y="52539"/>
                  </a:lnTo>
                  <a:lnTo>
                    <a:pt x="2158" y="52539"/>
                  </a:lnTo>
                  <a:lnTo>
                    <a:pt x="2158" y="52844"/>
                  </a:lnTo>
                  <a:lnTo>
                    <a:pt x="45935" y="109613"/>
                  </a:lnTo>
                  <a:lnTo>
                    <a:pt x="60274" y="109613"/>
                  </a:lnTo>
                  <a:lnTo>
                    <a:pt x="60274" y="109029"/>
                  </a:lnTo>
                  <a:lnTo>
                    <a:pt x="22517" y="60121"/>
                  </a:lnTo>
                  <a:lnTo>
                    <a:pt x="22910" y="60121"/>
                  </a:lnTo>
                  <a:lnTo>
                    <a:pt x="23113" y="59829"/>
                  </a:lnTo>
                  <a:lnTo>
                    <a:pt x="26530" y="59829"/>
                  </a:lnTo>
                  <a:lnTo>
                    <a:pt x="32308" y="57492"/>
                  </a:lnTo>
                  <a:lnTo>
                    <a:pt x="54178" y="30988"/>
                  </a:lnTo>
                  <a:lnTo>
                    <a:pt x="71297" y="30988"/>
                  </a:lnTo>
                  <a:lnTo>
                    <a:pt x="71500" y="30797"/>
                  </a:lnTo>
                  <a:lnTo>
                    <a:pt x="71500" y="23355"/>
                  </a:lnTo>
                  <a:lnTo>
                    <a:pt x="71297" y="23164"/>
                  </a:lnTo>
                  <a:lnTo>
                    <a:pt x="53517" y="23113"/>
                  </a:lnTo>
                  <a:lnTo>
                    <a:pt x="53212" y="20955"/>
                  </a:lnTo>
                  <a:lnTo>
                    <a:pt x="51130" y="14668"/>
                  </a:lnTo>
                  <a:lnTo>
                    <a:pt x="48209" y="10502"/>
                  </a:lnTo>
                  <a:lnTo>
                    <a:pt x="44449" y="8470"/>
                  </a:lnTo>
                  <a:lnTo>
                    <a:pt x="44449" y="7874"/>
                  </a:lnTo>
                  <a:lnTo>
                    <a:pt x="71297" y="7874"/>
                  </a:lnTo>
                  <a:lnTo>
                    <a:pt x="71500" y="7683"/>
                  </a:lnTo>
                  <a:lnTo>
                    <a:pt x="71500" y="254"/>
                  </a:lnTo>
                  <a:lnTo>
                    <a:pt x="71297" y="50"/>
                  </a:lnTo>
                  <a:close/>
                </a:path>
              </a:pathLst>
            </a:custGeom>
            <a:solidFill>
              <a:srgbClr val="60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31641" y="2982954"/>
            <a:ext cx="146685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12</a:t>
            </a:r>
            <a:r>
              <a:rPr sz="1800" b="1" spc="-8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Locations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1737" y="2838460"/>
            <a:ext cx="546201" cy="54620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368155" y="2982954"/>
            <a:ext cx="1985645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2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6609</a:t>
            </a:r>
            <a:r>
              <a:rPr sz="1800" b="1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Employees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48250" y="2838460"/>
            <a:ext cx="546201" cy="54620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029561" y="3953990"/>
            <a:ext cx="1601914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rgbClr val="58595B"/>
                </a:solidFill>
                <a:latin typeface="Arial"/>
                <a:cs typeface="Arial"/>
              </a:rPr>
              <a:t>PAT</a:t>
            </a:r>
            <a:r>
              <a:rPr sz="1800" b="1" spc="-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800" b="1" spc="220" dirty="0">
                <a:solidFill>
                  <a:srgbClr val="58595B"/>
                </a:solidFill>
                <a:latin typeface="Arial"/>
                <a:cs typeface="Arial"/>
              </a:rPr>
              <a:t>$</a:t>
            </a:r>
            <a:r>
              <a:rPr lang="en-IN" sz="1800" b="1" spc="220" dirty="0">
                <a:solidFill>
                  <a:srgbClr val="58595B"/>
                </a:solidFill>
                <a:latin typeface="Arial"/>
                <a:cs typeface="Arial"/>
              </a:rPr>
              <a:t>8.6 </a:t>
            </a:r>
            <a:r>
              <a:rPr lang="en-IN" b="1" spc="220" dirty="0">
                <a:solidFill>
                  <a:srgbClr val="58595B"/>
                </a:solidFill>
                <a:latin typeface="Arial"/>
                <a:cs typeface="Arial"/>
              </a:rPr>
              <a:t>bn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09659" y="3809493"/>
            <a:ext cx="546735" cy="546735"/>
            <a:chOff x="2151526" y="3809493"/>
            <a:chExt cx="546735" cy="546735"/>
          </a:xfrm>
        </p:grpSpPr>
        <p:sp>
          <p:nvSpPr>
            <p:cNvPr id="18" name="object 18"/>
            <p:cNvSpPr/>
            <p:nvPr/>
          </p:nvSpPr>
          <p:spPr>
            <a:xfrm>
              <a:off x="2151526" y="3809493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5" h="546735">
                  <a:moveTo>
                    <a:pt x="273100" y="0"/>
                  </a:moveTo>
                  <a:lnTo>
                    <a:pt x="224011" y="4400"/>
                  </a:lnTo>
                  <a:lnTo>
                    <a:pt x="177808" y="17086"/>
                  </a:lnTo>
                  <a:lnTo>
                    <a:pt x="135263" y="37287"/>
                  </a:lnTo>
                  <a:lnTo>
                    <a:pt x="97147" y="64231"/>
                  </a:lnTo>
                  <a:lnTo>
                    <a:pt x="64231" y="97147"/>
                  </a:lnTo>
                  <a:lnTo>
                    <a:pt x="37287" y="135263"/>
                  </a:lnTo>
                  <a:lnTo>
                    <a:pt x="17086" y="177808"/>
                  </a:lnTo>
                  <a:lnTo>
                    <a:pt x="4400" y="224011"/>
                  </a:lnTo>
                  <a:lnTo>
                    <a:pt x="0" y="273100"/>
                  </a:lnTo>
                  <a:lnTo>
                    <a:pt x="4400" y="322189"/>
                  </a:lnTo>
                  <a:lnTo>
                    <a:pt x="17086" y="368392"/>
                  </a:lnTo>
                  <a:lnTo>
                    <a:pt x="37287" y="410938"/>
                  </a:lnTo>
                  <a:lnTo>
                    <a:pt x="64231" y="449054"/>
                  </a:lnTo>
                  <a:lnTo>
                    <a:pt x="97147" y="481970"/>
                  </a:lnTo>
                  <a:lnTo>
                    <a:pt x="135263" y="508914"/>
                  </a:lnTo>
                  <a:lnTo>
                    <a:pt x="177808" y="529115"/>
                  </a:lnTo>
                  <a:lnTo>
                    <a:pt x="224011" y="541801"/>
                  </a:lnTo>
                  <a:lnTo>
                    <a:pt x="273100" y="546201"/>
                  </a:lnTo>
                  <a:lnTo>
                    <a:pt x="322189" y="541801"/>
                  </a:lnTo>
                  <a:lnTo>
                    <a:pt x="368392" y="529115"/>
                  </a:lnTo>
                  <a:lnTo>
                    <a:pt x="410938" y="508914"/>
                  </a:lnTo>
                  <a:lnTo>
                    <a:pt x="449054" y="481970"/>
                  </a:lnTo>
                  <a:lnTo>
                    <a:pt x="481970" y="449054"/>
                  </a:lnTo>
                  <a:lnTo>
                    <a:pt x="508914" y="410938"/>
                  </a:lnTo>
                  <a:lnTo>
                    <a:pt x="529115" y="368392"/>
                  </a:lnTo>
                  <a:lnTo>
                    <a:pt x="541801" y="322189"/>
                  </a:lnTo>
                  <a:lnTo>
                    <a:pt x="546201" y="273100"/>
                  </a:lnTo>
                  <a:lnTo>
                    <a:pt x="541801" y="224011"/>
                  </a:lnTo>
                  <a:lnTo>
                    <a:pt x="529115" y="177808"/>
                  </a:lnTo>
                  <a:lnTo>
                    <a:pt x="508914" y="135263"/>
                  </a:lnTo>
                  <a:lnTo>
                    <a:pt x="481970" y="97147"/>
                  </a:lnTo>
                  <a:lnTo>
                    <a:pt x="449054" y="64231"/>
                  </a:lnTo>
                  <a:lnTo>
                    <a:pt x="410938" y="37287"/>
                  </a:lnTo>
                  <a:lnTo>
                    <a:pt x="368392" y="17086"/>
                  </a:lnTo>
                  <a:lnTo>
                    <a:pt x="322189" y="4400"/>
                  </a:lnTo>
                  <a:lnTo>
                    <a:pt x="273100" y="0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98522" y="3931970"/>
              <a:ext cx="415290" cy="351790"/>
            </a:xfrm>
            <a:custGeom>
              <a:avLst/>
              <a:gdLst/>
              <a:ahLst/>
              <a:cxnLst/>
              <a:rect l="l" t="t" r="r" b="b"/>
              <a:pathLst>
                <a:path w="415289" h="351789">
                  <a:moveTo>
                    <a:pt x="123774" y="295211"/>
                  </a:moveTo>
                  <a:lnTo>
                    <a:pt x="119164" y="291312"/>
                  </a:lnTo>
                  <a:lnTo>
                    <a:pt x="117182" y="292417"/>
                  </a:lnTo>
                  <a:lnTo>
                    <a:pt x="114287" y="295859"/>
                  </a:lnTo>
                  <a:lnTo>
                    <a:pt x="100926" y="316026"/>
                  </a:lnTo>
                  <a:lnTo>
                    <a:pt x="86207" y="301993"/>
                  </a:lnTo>
                  <a:lnTo>
                    <a:pt x="84124" y="301256"/>
                  </a:lnTo>
                  <a:lnTo>
                    <a:pt x="79984" y="305574"/>
                  </a:lnTo>
                  <a:lnTo>
                    <a:pt x="81292" y="307505"/>
                  </a:lnTo>
                  <a:lnTo>
                    <a:pt x="88201" y="314998"/>
                  </a:lnTo>
                  <a:lnTo>
                    <a:pt x="92989" y="320700"/>
                  </a:lnTo>
                  <a:lnTo>
                    <a:pt x="99174" y="327431"/>
                  </a:lnTo>
                  <a:lnTo>
                    <a:pt x="100952" y="328879"/>
                  </a:lnTo>
                  <a:lnTo>
                    <a:pt x="103593" y="328828"/>
                  </a:lnTo>
                  <a:lnTo>
                    <a:pt x="105257" y="326923"/>
                  </a:lnTo>
                  <a:lnTo>
                    <a:pt x="105803" y="325501"/>
                  </a:lnTo>
                  <a:lnTo>
                    <a:pt x="108864" y="318465"/>
                  </a:lnTo>
                  <a:lnTo>
                    <a:pt x="112496" y="311772"/>
                  </a:lnTo>
                  <a:lnTo>
                    <a:pt x="116649" y="305396"/>
                  </a:lnTo>
                  <a:lnTo>
                    <a:pt x="121259" y="299288"/>
                  </a:lnTo>
                  <a:lnTo>
                    <a:pt x="122897" y="297256"/>
                  </a:lnTo>
                  <a:lnTo>
                    <a:pt x="123774" y="295211"/>
                  </a:lnTo>
                  <a:close/>
                </a:path>
                <a:path w="415289" h="351789">
                  <a:moveTo>
                    <a:pt x="188036" y="63842"/>
                  </a:moveTo>
                  <a:lnTo>
                    <a:pt x="157518" y="63842"/>
                  </a:lnTo>
                  <a:lnTo>
                    <a:pt x="157518" y="69634"/>
                  </a:lnTo>
                  <a:lnTo>
                    <a:pt x="168935" y="69634"/>
                  </a:lnTo>
                  <a:lnTo>
                    <a:pt x="168935" y="101523"/>
                  </a:lnTo>
                  <a:lnTo>
                    <a:pt x="176809" y="101523"/>
                  </a:lnTo>
                  <a:lnTo>
                    <a:pt x="176809" y="69507"/>
                  </a:lnTo>
                  <a:lnTo>
                    <a:pt x="188036" y="69507"/>
                  </a:lnTo>
                  <a:lnTo>
                    <a:pt x="188036" y="63842"/>
                  </a:lnTo>
                  <a:close/>
                </a:path>
                <a:path w="415289" h="351789">
                  <a:moveTo>
                    <a:pt x="222364" y="101536"/>
                  </a:moveTo>
                  <a:lnTo>
                    <a:pt x="218782" y="91960"/>
                  </a:lnTo>
                  <a:lnTo>
                    <a:pt x="217081" y="87439"/>
                  </a:lnTo>
                  <a:lnTo>
                    <a:pt x="215519" y="83273"/>
                  </a:lnTo>
                  <a:lnTo>
                    <a:pt x="212140" y="74434"/>
                  </a:lnTo>
                  <a:lnTo>
                    <a:pt x="209372" y="67411"/>
                  </a:lnTo>
                  <a:lnTo>
                    <a:pt x="209372" y="87439"/>
                  </a:lnTo>
                  <a:lnTo>
                    <a:pt x="199618" y="87439"/>
                  </a:lnTo>
                  <a:lnTo>
                    <a:pt x="203949" y="74434"/>
                  </a:lnTo>
                  <a:lnTo>
                    <a:pt x="205028" y="74434"/>
                  </a:lnTo>
                  <a:lnTo>
                    <a:pt x="209372" y="87439"/>
                  </a:lnTo>
                  <a:lnTo>
                    <a:pt x="209372" y="67411"/>
                  </a:lnTo>
                  <a:lnTo>
                    <a:pt x="208597" y="65430"/>
                  </a:lnTo>
                  <a:lnTo>
                    <a:pt x="208127" y="64300"/>
                  </a:lnTo>
                  <a:lnTo>
                    <a:pt x="205714" y="63703"/>
                  </a:lnTo>
                  <a:lnTo>
                    <a:pt x="202323" y="63703"/>
                  </a:lnTo>
                  <a:lnTo>
                    <a:pt x="187299" y="99758"/>
                  </a:lnTo>
                  <a:lnTo>
                    <a:pt x="187286" y="100660"/>
                  </a:lnTo>
                  <a:lnTo>
                    <a:pt x="187134" y="101536"/>
                  </a:lnTo>
                  <a:lnTo>
                    <a:pt x="194081" y="102260"/>
                  </a:lnTo>
                  <a:lnTo>
                    <a:pt x="197281" y="95097"/>
                  </a:lnTo>
                  <a:lnTo>
                    <a:pt x="199199" y="93840"/>
                  </a:lnTo>
                  <a:lnTo>
                    <a:pt x="204190" y="94526"/>
                  </a:lnTo>
                  <a:lnTo>
                    <a:pt x="205359" y="93840"/>
                  </a:lnTo>
                  <a:lnTo>
                    <a:pt x="208559" y="91960"/>
                  </a:lnTo>
                  <a:lnTo>
                    <a:pt x="212217" y="95681"/>
                  </a:lnTo>
                  <a:lnTo>
                    <a:pt x="212255" y="95999"/>
                  </a:lnTo>
                  <a:lnTo>
                    <a:pt x="214757" y="102336"/>
                  </a:lnTo>
                  <a:lnTo>
                    <a:pt x="222008" y="101536"/>
                  </a:lnTo>
                  <a:lnTo>
                    <a:pt x="222364" y="101536"/>
                  </a:lnTo>
                  <a:close/>
                </a:path>
                <a:path w="415289" h="351789">
                  <a:moveTo>
                    <a:pt x="256032" y="101117"/>
                  </a:moveTo>
                  <a:lnTo>
                    <a:pt x="253250" y="96393"/>
                  </a:lnTo>
                  <a:lnTo>
                    <a:pt x="250786" y="91516"/>
                  </a:lnTo>
                  <a:lnTo>
                    <a:pt x="248564" y="88392"/>
                  </a:lnTo>
                  <a:lnTo>
                    <a:pt x="245198" y="83667"/>
                  </a:lnTo>
                  <a:lnTo>
                    <a:pt x="245516" y="81000"/>
                  </a:lnTo>
                  <a:lnTo>
                    <a:pt x="248412" y="76695"/>
                  </a:lnTo>
                  <a:lnTo>
                    <a:pt x="250672" y="73317"/>
                  </a:lnTo>
                  <a:lnTo>
                    <a:pt x="253123" y="68643"/>
                  </a:lnTo>
                  <a:lnTo>
                    <a:pt x="255765" y="64122"/>
                  </a:lnTo>
                  <a:lnTo>
                    <a:pt x="255854" y="63957"/>
                  </a:lnTo>
                  <a:lnTo>
                    <a:pt x="247688" y="62763"/>
                  </a:lnTo>
                  <a:lnTo>
                    <a:pt x="243014" y="71374"/>
                  </a:lnTo>
                  <a:lnTo>
                    <a:pt x="240042" y="76695"/>
                  </a:lnTo>
                  <a:lnTo>
                    <a:pt x="238340" y="73660"/>
                  </a:lnTo>
                  <a:lnTo>
                    <a:pt x="237032" y="71374"/>
                  </a:lnTo>
                  <a:lnTo>
                    <a:pt x="232422" y="62763"/>
                  </a:lnTo>
                  <a:lnTo>
                    <a:pt x="232575" y="62763"/>
                  </a:lnTo>
                  <a:lnTo>
                    <a:pt x="231914" y="62445"/>
                  </a:lnTo>
                  <a:lnTo>
                    <a:pt x="224294" y="64122"/>
                  </a:lnTo>
                  <a:lnTo>
                    <a:pt x="226441" y="67818"/>
                  </a:lnTo>
                  <a:lnTo>
                    <a:pt x="228130" y="71755"/>
                  </a:lnTo>
                  <a:lnTo>
                    <a:pt x="235013" y="80251"/>
                  </a:lnTo>
                  <a:lnTo>
                    <a:pt x="234784" y="83667"/>
                  </a:lnTo>
                  <a:lnTo>
                    <a:pt x="234696" y="84848"/>
                  </a:lnTo>
                  <a:lnTo>
                    <a:pt x="227914" y="93472"/>
                  </a:lnTo>
                  <a:lnTo>
                    <a:pt x="226072" y="97561"/>
                  </a:lnTo>
                  <a:lnTo>
                    <a:pt x="223989" y="101117"/>
                  </a:lnTo>
                  <a:lnTo>
                    <a:pt x="223862" y="101333"/>
                  </a:lnTo>
                  <a:lnTo>
                    <a:pt x="230416" y="103301"/>
                  </a:lnTo>
                  <a:lnTo>
                    <a:pt x="233883" y="101117"/>
                  </a:lnTo>
                  <a:lnTo>
                    <a:pt x="234022" y="101117"/>
                  </a:lnTo>
                  <a:lnTo>
                    <a:pt x="236982" y="93129"/>
                  </a:lnTo>
                  <a:lnTo>
                    <a:pt x="238531" y="91097"/>
                  </a:lnTo>
                  <a:lnTo>
                    <a:pt x="240068" y="88392"/>
                  </a:lnTo>
                  <a:lnTo>
                    <a:pt x="243382" y="94322"/>
                  </a:lnTo>
                  <a:lnTo>
                    <a:pt x="247815" y="102425"/>
                  </a:lnTo>
                  <a:lnTo>
                    <a:pt x="249326" y="103009"/>
                  </a:lnTo>
                  <a:lnTo>
                    <a:pt x="256032" y="101117"/>
                  </a:lnTo>
                  <a:close/>
                </a:path>
                <a:path w="415289" h="351789">
                  <a:moveTo>
                    <a:pt x="309448" y="252869"/>
                  </a:moveTo>
                  <a:lnTo>
                    <a:pt x="309384" y="250482"/>
                  </a:lnTo>
                  <a:lnTo>
                    <a:pt x="307809" y="249059"/>
                  </a:lnTo>
                  <a:lnTo>
                    <a:pt x="305650" y="247777"/>
                  </a:lnTo>
                  <a:lnTo>
                    <a:pt x="304190" y="248132"/>
                  </a:lnTo>
                  <a:lnTo>
                    <a:pt x="240995" y="248119"/>
                  </a:lnTo>
                  <a:lnTo>
                    <a:pt x="177800" y="248119"/>
                  </a:lnTo>
                  <a:lnTo>
                    <a:pt x="176352" y="247738"/>
                  </a:lnTo>
                  <a:lnTo>
                    <a:pt x="174066" y="248996"/>
                  </a:lnTo>
                  <a:lnTo>
                    <a:pt x="172072" y="250520"/>
                  </a:lnTo>
                  <a:lnTo>
                    <a:pt x="172339" y="252933"/>
                  </a:lnTo>
                  <a:lnTo>
                    <a:pt x="175869" y="255905"/>
                  </a:lnTo>
                  <a:lnTo>
                    <a:pt x="177126" y="255562"/>
                  </a:lnTo>
                  <a:lnTo>
                    <a:pt x="304469" y="255549"/>
                  </a:lnTo>
                  <a:lnTo>
                    <a:pt x="305981" y="255854"/>
                  </a:lnTo>
                  <a:lnTo>
                    <a:pt x="308025" y="254419"/>
                  </a:lnTo>
                  <a:lnTo>
                    <a:pt x="309448" y="252869"/>
                  </a:lnTo>
                  <a:close/>
                </a:path>
                <a:path w="415289" h="351789">
                  <a:moveTo>
                    <a:pt x="309524" y="211328"/>
                  </a:moveTo>
                  <a:lnTo>
                    <a:pt x="171983" y="211328"/>
                  </a:lnTo>
                  <a:lnTo>
                    <a:pt x="171983" y="217678"/>
                  </a:lnTo>
                  <a:lnTo>
                    <a:pt x="172732" y="217678"/>
                  </a:lnTo>
                  <a:lnTo>
                    <a:pt x="172732" y="218948"/>
                  </a:lnTo>
                  <a:lnTo>
                    <a:pt x="308444" y="218948"/>
                  </a:lnTo>
                  <a:lnTo>
                    <a:pt x="308444" y="217678"/>
                  </a:lnTo>
                  <a:lnTo>
                    <a:pt x="309524" y="217678"/>
                  </a:lnTo>
                  <a:lnTo>
                    <a:pt x="309524" y="211328"/>
                  </a:lnTo>
                  <a:close/>
                </a:path>
                <a:path w="415289" h="351789">
                  <a:moveTo>
                    <a:pt x="309524" y="186524"/>
                  </a:moveTo>
                  <a:lnTo>
                    <a:pt x="309435" y="179514"/>
                  </a:lnTo>
                  <a:lnTo>
                    <a:pt x="306578" y="179184"/>
                  </a:lnTo>
                  <a:lnTo>
                    <a:pt x="177558" y="179222"/>
                  </a:lnTo>
                  <a:lnTo>
                    <a:pt x="176060" y="178892"/>
                  </a:lnTo>
                  <a:lnTo>
                    <a:pt x="173863" y="180301"/>
                  </a:lnTo>
                  <a:lnTo>
                    <a:pt x="172135" y="181825"/>
                  </a:lnTo>
                  <a:lnTo>
                    <a:pt x="172186" y="184277"/>
                  </a:lnTo>
                  <a:lnTo>
                    <a:pt x="173901" y="185775"/>
                  </a:lnTo>
                  <a:lnTo>
                    <a:pt x="176110" y="187185"/>
                  </a:lnTo>
                  <a:lnTo>
                    <a:pt x="177609" y="186804"/>
                  </a:lnTo>
                  <a:lnTo>
                    <a:pt x="240436" y="186817"/>
                  </a:lnTo>
                  <a:lnTo>
                    <a:pt x="306603" y="186855"/>
                  </a:lnTo>
                  <a:lnTo>
                    <a:pt x="309524" y="186524"/>
                  </a:lnTo>
                  <a:close/>
                </a:path>
                <a:path w="415289" h="351789">
                  <a:moveTo>
                    <a:pt x="309537" y="287934"/>
                  </a:moveTo>
                  <a:lnTo>
                    <a:pt x="307047" y="287350"/>
                  </a:lnTo>
                  <a:lnTo>
                    <a:pt x="276567" y="287388"/>
                  </a:lnTo>
                  <a:lnTo>
                    <a:pt x="245630" y="287337"/>
                  </a:lnTo>
                  <a:lnTo>
                    <a:pt x="243217" y="287985"/>
                  </a:lnTo>
                  <a:lnTo>
                    <a:pt x="243192" y="294233"/>
                  </a:lnTo>
                  <a:lnTo>
                    <a:pt x="245681" y="294855"/>
                  </a:lnTo>
                  <a:lnTo>
                    <a:pt x="307086" y="294855"/>
                  </a:lnTo>
                  <a:lnTo>
                    <a:pt x="309524" y="294220"/>
                  </a:lnTo>
                  <a:lnTo>
                    <a:pt x="309537" y="287934"/>
                  </a:lnTo>
                  <a:close/>
                </a:path>
                <a:path w="415289" h="351789">
                  <a:moveTo>
                    <a:pt x="309930" y="146342"/>
                  </a:moveTo>
                  <a:lnTo>
                    <a:pt x="309041" y="142062"/>
                  </a:lnTo>
                  <a:lnTo>
                    <a:pt x="306552" y="140957"/>
                  </a:lnTo>
                  <a:lnTo>
                    <a:pt x="304317" y="139547"/>
                  </a:lnTo>
                  <a:lnTo>
                    <a:pt x="303301" y="139839"/>
                  </a:lnTo>
                  <a:lnTo>
                    <a:pt x="195961" y="139738"/>
                  </a:lnTo>
                  <a:lnTo>
                    <a:pt x="191833" y="140614"/>
                  </a:lnTo>
                  <a:lnTo>
                    <a:pt x="190385" y="143967"/>
                  </a:lnTo>
                  <a:lnTo>
                    <a:pt x="193675" y="146926"/>
                  </a:lnTo>
                  <a:lnTo>
                    <a:pt x="195846" y="147421"/>
                  </a:lnTo>
                  <a:lnTo>
                    <a:pt x="250228" y="147497"/>
                  </a:lnTo>
                  <a:lnTo>
                    <a:pt x="307543" y="147434"/>
                  </a:lnTo>
                  <a:lnTo>
                    <a:pt x="309930" y="146342"/>
                  </a:lnTo>
                  <a:close/>
                </a:path>
                <a:path w="415289" h="351789">
                  <a:moveTo>
                    <a:pt x="415226" y="296900"/>
                  </a:moveTo>
                  <a:lnTo>
                    <a:pt x="415201" y="7620"/>
                  </a:lnTo>
                  <a:lnTo>
                    <a:pt x="415201" y="4038"/>
                  </a:lnTo>
                  <a:lnTo>
                    <a:pt x="415061" y="1485"/>
                  </a:lnTo>
                  <a:lnTo>
                    <a:pt x="413880" y="0"/>
                  </a:lnTo>
                  <a:lnTo>
                    <a:pt x="407403" y="0"/>
                  </a:lnTo>
                  <a:lnTo>
                    <a:pt x="407403" y="7620"/>
                  </a:lnTo>
                  <a:lnTo>
                    <a:pt x="407403" y="296900"/>
                  </a:lnTo>
                  <a:lnTo>
                    <a:pt x="341566" y="296900"/>
                  </a:lnTo>
                  <a:lnTo>
                    <a:pt x="341668" y="77673"/>
                  </a:lnTo>
                  <a:lnTo>
                    <a:pt x="340347" y="74434"/>
                  </a:lnTo>
                  <a:lnTo>
                    <a:pt x="339001" y="73202"/>
                  </a:lnTo>
                  <a:lnTo>
                    <a:pt x="336804" y="71170"/>
                  </a:lnTo>
                  <a:lnTo>
                    <a:pt x="334149" y="68707"/>
                  </a:lnTo>
                  <a:lnTo>
                    <a:pt x="334149" y="81991"/>
                  </a:lnTo>
                  <a:lnTo>
                    <a:pt x="334060" y="321462"/>
                  </a:lnTo>
                  <a:lnTo>
                    <a:pt x="141376" y="321462"/>
                  </a:lnTo>
                  <a:lnTo>
                    <a:pt x="142455" y="312483"/>
                  </a:lnTo>
                  <a:lnTo>
                    <a:pt x="141986" y="304622"/>
                  </a:lnTo>
                  <a:lnTo>
                    <a:pt x="141935" y="303847"/>
                  </a:lnTo>
                  <a:lnTo>
                    <a:pt x="139623" y="295592"/>
                  </a:lnTo>
                  <a:lnTo>
                    <a:pt x="135356" y="287743"/>
                  </a:lnTo>
                  <a:lnTo>
                    <a:pt x="135051" y="287401"/>
                  </a:lnTo>
                  <a:lnTo>
                    <a:pt x="135051" y="310883"/>
                  </a:lnTo>
                  <a:lnTo>
                    <a:pt x="132422" y="323545"/>
                  </a:lnTo>
                  <a:lnTo>
                    <a:pt x="101587" y="343801"/>
                  </a:lnTo>
                  <a:lnTo>
                    <a:pt x="89154" y="341249"/>
                  </a:lnTo>
                  <a:lnTo>
                    <a:pt x="88938" y="341249"/>
                  </a:lnTo>
                  <a:lnTo>
                    <a:pt x="78447" y="334086"/>
                  </a:lnTo>
                  <a:lnTo>
                    <a:pt x="71450" y="323545"/>
                  </a:lnTo>
                  <a:lnTo>
                    <a:pt x="68922" y="310883"/>
                  </a:lnTo>
                  <a:lnTo>
                    <a:pt x="68884" y="310642"/>
                  </a:lnTo>
                  <a:lnTo>
                    <a:pt x="71437" y="298005"/>
                  </a:lnTo>
                  <a:lnTo>
                    <a:pt x="71475" y="297853"/>
                  </a:lnTo>
                  <a:lnTo>
                    <a:pt x="78511" y="287401"/>
                  </a:lnTo>
                  <a:lnTo>
                    <a:pt x="89001" y="280276"/>
                  </a:lnTo>
                  <a:lnTo>
                    <a:pt x="101828" y="277622"/>
                  </a:lnTo>
                  <a:lnTo>
                    <a:pt x="114960" y="280276"/>
                  </a:lnTo>
                  <a:lnTo>
                    <a:pt x="114744" y="280276"/>
                  </a:lnTo>
                  <a:lnTo>
                    <a:pt x="125247" y="287401"/>
                  </a:lnTo>
                  <a:lnTo>
                    <a:pt x="132321" y="297853"/>
                  </a:lnTo>
                  <a:lnTo>
                    <a:pt x="132422" y="298005"/>
                  </a:lnTo>
                  <a:lnTo>
                    <a:pt x="135001" y="310642"/>
                  </a:lnTo>
                  <a:lnTo>
                    <a:pt x="135051" y="310883"/>
                  </a:lnTo>
                  <a:lnTo>
                    <a:pt x="135051" y="287401"/>
                  </a:lnTo>
                  <a:lnTo>
                    <a:pt x="129514" y="280962"/>
                  </a:lnTo>
                  <a:lnTo>
                    <a:pt x="125044" y="277622"/>
                  </a:lnTo>
                  <a:lnTo>
                    <a:pt x="122618" y="275818"/>
                  </a:lnTo>
                  <a:lnTo>
                    <a:pt x="114681" y="272237"/>
                  </a:lnTo>
                  <a:lnTo>
                    <a:pt x="105714" y="270154"/>
                  </a:lnTo>
                  <a:lnTo>
                    <a:pt x="105829" y="243979"/>
                  </a:lnTo>
                  <a:lnTo>
                    <a:pt x="105879" y="241998"/>
                  </a:lnTo>
                  <a:lnTo>
                    <a:pt x="107696" y="240817"/>
                  </a:lnTo>
                  <a:lnTo>
                    <a:pt x="108902" y="240322"/>
                  </a:lnTo>
                  <a:lnTo>
                    <a:pt x="113080" y="238252"/>
                  </a:lnTo>
                  <a:lnTo>
                    <a:pt x="147027" y="209003"/>
                  </a:lnTo>
                  <a:lnTo>
                    <a:pt x="158381" y="165900"/>
                  </a:lnTo>
                  <a:lnTo>
                    <a:pt x="158470" y="151942"/>
                  </a:lnTo>
                  <a:lnTo>
                    <a:pt x="152234" y="135318"/>
                  </a:lnTo>
                  <a:lnTo>
                    <a:pt x="152234" y="166103"/>
                  </a:lnTo>
                  <a:lnTo>
                    <a:pt x="146481" y="193992"/>
                  </a:lnTo>
                  <a:lnTo>
                    <a:pt x="146443" y="194195"/>
                  </a:lnTo>
                  <a:lnTo>
                    <a:pt x="130784" y="217170"/>
                  </a:lnTo>
                  <a:lnTo>
                    <a:pt x="107670" y="232651"/>
                  </a:lnTo>
                  <a:lnTo>
                    <a:pt x="79514" y="238252"/>
                  </a:lnTo>
                  <a:lnTo>
                    <a:pt x="51447" y="232473"/>
                  </a:lnTo>
                  <a:lnTo>
                    <a:pt x="28549" y="216954"/>
                  </a:lnTo>
                  <a:lnTo>
                    <a:pt x="13131" y="193992"/>
                  </a:lnTo>
                  <a:lnTo>
                    <a:pt x="7518" y="166103"/>
                  </a:lnTo>
                  <a:lnTo>
                    <a:pt x="7480" y="165900"/>
                  </a:lnTo>
                  <a:lnTo>
                    <a:pt x="13093" y="137922"/>
                  </a:lnTo>
                  <a:lnTo>
                    <a:pt x="13131" y="137706"/>
                  </a:lnTo>
                  <a:lnTo>
                    <a:pt x="28511" y="114922"/>
                  </a:lnTo>
                  <a:lnTo>
                    <a:pt x="28613" y="114757"/>
                  </a:lnTo>
                  <a:lnTo>
                    <a:pt x="51511" y="99402"/>
                  </a:lnTo>
                  <a:lnTo>
                    <a:pt x="51231" y="99402"/>
                  </a:lnTo>
                  <a:lnTo>
                    <a:pt x="79895" y="93687"/>
                  </a:lnTo>
                  <a:lnTo>
                    <a:pt x="108115" y="99402"/>
                  </a:lnTo>
                  <a:lnTo>
                    <a:pt x="131114" y="114922"/>
                  </a:lnTo>
                  <a:lnTo>
                    <a:pt x="146596" y="137922"/>
                  </a:lnTo>
                  <a:lnTo>
                    <a:pt x="152184" y="165900"/>
                  </a:lnTo>
                  <a:lnTo>
                    <a:pt x="152234" y="166103"/>
                  </a:lnTo>
                  <a:lnTo>
                    <a:pt x="152234" y="135318"/>
                  </a:lnTo>
                  <a:lnTo>
                    <a:pt x="148158" y="124447"/>
                  </a:lnTo>
                  <a:lnTo>
                    <a:pt x="127889" y="102285"/>
                  </a:lnTo>
                  <a:lnTo>
                    <a:pt x="121920" y="97917"/>
                  </a:lnTo>
                  <a:lnTo>
                    <a:pt x="114884" y="95046"/>
                  </a:lnTo>
                  <a:lnTo>
                    <a:pt x="112560" y="93687"/>
                  </a:lnTo>
                  <a:lnTo>
                    <a:pt x="107226" y="90563"/>
                  </a:lnTo>
                  <a:lnTo>
                    <a:pt x="105803" y="88849"/>
                  </a:lnTo>
                  <a:lnTo>
                    <a:pt x="105854" y="35521"/>
                  </a:lnTo>
                  <a:lnTo>
                    <a:pt x="105981" y="34683"/>
                  </a:lnTo>
                  <a:lnTo>
                    <a:pt x="284594" y="34683"/>
                  </a:lnTo>
                  <a:lnTo>
                    <a:pt x="284683" y="36207"/>
                  </a:lnTo>
                  <a:lnTo>
                    <a:pt x="284835" y="37769"/>
                  </a:lnTo>
                  <a:lnTo>
                    <a:pt x="284873" y="80213"/>
                  </a:lnTo>
                  <a:lnTo>
                    <a:pt x="285648" y="81000"/>
                  </a:lnTo>
                  <a:lnTo>
                    <a:pt x="333209" y="81000"/>
                  </a:lnTo>
                  <a:lnTo>
                    <a:pt x="334149" y="81991"/>
                  </a:lnTo>
                  <a:lnTo>
                    <a:pt x="334149" y="68707"/>
                  </a:lnTo>
                  <a:lnTo>
                    <a:pt x="327253" y="62280"/>
                  </a:lnTo>
                  <a:lnTo>
                    <a:pt x="327253" y="73202"/>
                  </a:lnTo>
                  <a:lnTo>
                    <a:pt x="292709" y="73202"/>
                  </a:lnTo>
                  <a:lnTo>
                    <a:pt x="292709" y="40601"/>
                  </a:lnTo>
                  <a:lnTo>
                    <a:pt x="327253" y="73202"/>
                  </a:lnTo>
                  <a:lnTo>
                    <a:pt x="327253" y="62280"/>
                  </a:lnTo>
                  <a:lnTo>
                    <a:pt x="325755" y="60883"/>
                  </a:lnTo>
                  <a:lnTo>
                    <a:pt x="314794" y="50507"/>
                  </a:lnTo>
                  <a:lnTo>
                    <a:pt x="304444" y="40601"/>
                  </a:lnTo>
                  <a:lnTo>
                    <a:pt x="298310" y="34683"/>
                  </a:lnTo>
                  <a:lnTo>
                    <a:pt x="290944" y="27584"/>
                  </a:lnTo>
                  <a:lnTo>
                    <a:pt x="291198" y="27584"/>
                  </a:lnTo>
                  <a:lnTo>
                    <a:pt x="288785" y="26911"/>
                  </a:lnTo>
                  <a:lnTo>
                    <a:pt x="172237" y="26911"/>
                  </a:lnTo>
                  <a:lnTo>
                    <a:pt x="172237" y="7620"/>
                  </a:lnTo>
                  <a:lnTo>
                    <a:pt x="407403" y="7620"/>
                  </a:lnTo>
                  <a:lnTo>
                    <a:pt x="407403" y="0"/>
                  </a:lnTo>
                  <a:lnTo>
                    <a:pt x="178587" y="0"/>
                  </a:lnTo>
                  <a:lnTo>
                    <a:pt x="172148" y="660"/>
                  </a:lnTo>
                  <a:lnTo>
                    <a:pt x="165709" y="1016"/>
                  </a:lnTo>
                  <a:lnTo>
                    <a:pt x="165315" y="7442"/>
                  </a:lnTo>
                  <a:lnTo>
                    <a:pt x="164884" y="13868"/>
                  </a:lnTo>
                  <a:lnTo>
                    <a:pt x="164541" y="20294"/>
                  </a:lnTo>
                  <a:lnTo>
                    <a:pt x="164515" y="26911"/>
                  </a:lnTo>
                  <a:lnTo>
                    <a:pt x="98806" y="26911"/>
                  </a:lnTo>
                  <a:lnTo>
                    <a:pt x="98171" y="27584"/>
                  </a:lnTo>
                  <a:lnTo>
                    <a:pt x="98196" y="87731"/>
                  </a:lnTo>
                  <a:lnTo>
                    <a:pt x="60744" y="88252"/>
                  </a:lnTo>
                  <a:lnTo>
                    <a:pt x="30022" y="103505"/>
                  </a:lnTo>
                  <a:lnTo>
                    <a:pt x="8839" y="129133"/>
                  </a:lnTo>
                  <a:lnTo>
                    <a:pt x="0" y="160807"/>
                  </a:lnTo>
                  <a:lnTo>
                    <a:pt x="406" y="175641"/>
                  </a:lnTo>
                  <a:lnTo>
                    <a:pt x="17030" y="215188"/>
                  </a:lnTo>
                  <a:lnTo>
                    <a:pt x="53187" y="241376"/>
                  </a:lnTo>
                  <a:lnTo>
                    <a:pt x="74637" y="245491"/>
                  </a:lnTo>
                  <a:lnTo>
                    <a:pt x="98196" y="243979"/>
                  </a:lnTo>
                  <a:lnTo>
                    <a:pt x="98196" y="251447"/>
                  </a:lnTo>
                  <a:lnTo>
                    <a:pt x="97967" y="258381"/>
                  </a:lnTo>
                  <a:lnTo>
                    <a:pt x="98450" y="268960"/>
                  </a:lnTo>
                  <a:lnTo>
                    <a:pt x="97409" y="270370"/>
                  </a:lnTo>
                  <a:lnTo>
                    <a:pt x="64363" y="295224"/>
                  </a:lnTo>
                  <a:lnTo>
                    <a:pt x="61404" y="308279"/>
                  </a:lnTo>
                  <a:lnTo>
                    <a:pt x="62763" y="321462"/>
                  </a:lnTo>
                  <a:lnTo>
                    <a:pt x="62776" y="321602"/>
                  </a:lnTo>
                  <a:lnTo>
                    <a:pt x="68199" y="333451"/>
                  </a:lnTo>
                  <a:lnTo>
                    <a:pt x="77089" y="342950"/>
                  </a:lnTo>
                  <a:lnTo>
                    <a:pt x="89014" y="349288"/>
                  </a:lnTo>
                  <a:lnTo>
                    <a:pt x="102044" y="351421"/>
                  </a:lnTo>
                  <a:lnTo>
                    <a:pt x="114909" y="349288"/>
                  </a:lnTo>
                  <a:lnTo>
                    <a:pt x="125234" y="343801"/>
                  </a:lnTo>
                  <a:lnTo>
                    <a:pt x="126415" y="343179"/>
                  </a:lnTo>
                  <a:lnTo>
                    <a:pt x="135445" y="333451"/>
                  </a:lnTo>
                  <a:lnTo>
                    <a:pt x="137655" y="330098"/>
                  </a:lnTo>
                  <a:lnTo>
                    <a:pt x="139649" y="329171"/>
                  </a:lnTo>
                  <a:lnTo>
                    <a:pt x="341134" y="329171"/>
                  </a:lnTo>
                  <a:lnTo>
                    <a:pt x="341566" y="328726"/>
                  </a:lnTo>
                  <a:lnTo>
                    <a:pt x="341566" y="321462"/>
                  </a:lnTo>
                  <a:lnTo>
                    <a:pt x="341566" y="304622"/>
                  </a:lnTo>
                  <a:lnTo>
                    <a:pt x="415086" y="304622"/>
                  </a:lnTo>
                  <a:lnTo>
                    <a:pt x="415226" y="304495"/>
                  </a:lnTo>
                  <a:lnTo>
                    <a:pt x="415226" y="296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0601" y="4049033"/>
              <a:ext cx="69037" cy="10585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498553" y="3831068"/>
            <a:ext cx="338440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1800" b="1" spc="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&gt; </a:t>
            </a:r>
            <a:r>
              <a:rPr sz="1800" b="1" spc="6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10X</a:t>
            </a:r>
            <a:r>
              <a:rPr sz="18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Water</a:t>
            </a:r>
            <a:r>
              <a:rPr sz="18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IN" sz="1800" b="1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Harvested &amp; Conserved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82119" y="3809493"/>
            <a:ext cx="546735" cy="546735"/>
            <a:chOff x="4610131" y="3809493"/>
            <a:chExt cx="546735" cy="546735"/>
          </a:xfrm>
        </p:grpSpPr>
        <p:sp>
          <p:nvSpPr>
            <p:cNvPr id="23" name="object 23"/>
            <p:cNvSpPr/>
            <p:nvPr/>
          </p:nvSpPr>
          <p:spPr>
            <a:xfrm>
              <a:off x="4610131" y="3809493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5" h="546735">
                  <a:moveTo>
                    <a:pt x="273100" y="0"/>
                  </a:moveTo>
                  <a:lnTo>
                    <a:pt x="224011" y="4400"/>
                  </a:lnTo>
                  <a:lnTo>
                    <a:pt x="177808" y="17086"/>
                  </a:lnTo>
                  <a:lnTo>
                    <a:pt x="135263" y="37287"/>
                  </a:lnTo>
                  <a:lnTo>
                    <a:pt x="97147" y="64231"/>
                  </a:lnTo>
                  <a:lnTo>
                    <a:pt x="64231" y="97147"/>
                  </a:lnTo>
                  <a:lnTo>
                    <a:pt x="37287" y="135263"/>
                  </a:lnTo>
                  <a:lnTo>
                    <a:pt x="17086" y="177808"/>
                  </a:lnTo>
                  <a:lnTo>
                    <a:pt x="4400" y="224011"/>
                  </a:lnTo>
                  <a:lnTo>
                    <a:pt x="0" y="273100"/>
                  </a:lnTo>
                  <a:lnTo>
                    <a:pt x="4400" y="322189"/>
                  </a:lnTo>
                  <a:lnTo>
                    <a:pt x="17086" y="368392"/>
                  </a:lnTo>
                  <a:lnTo>
                    <a:pt x="37287" y="410938"/>
                  </a:lnTo>
                  <a:lnTo>
                    <a:pt x="64231" y="449054"/>
                  </a:lnTo>
                  <a:lnTo>
                    <a:pt x="97147" y="481970"/>
                  </a:lnTo>
                  <a:lnTo>
                    <a:pt x="135263" y="508914"/>
                  </a:lnTo>
                  <a:lnTo>
                    <a:pt x="177808" y="529115"/>
                  </a:lnTo>
                  <a:lnTo>
                    <a:pt x="224011" y="541801"/>
                  </a:lnTo>
                  <a:lnTo>
                    <a:pt x="273100" y="546201"/>
                  </a:lnTo>
                  <a:lnTo>
                    <a:pt x="322189" y="541801"/>
                  </a:lnTo>
                  <a:lnTo>
                    <a:pt x="368392" y="529115"/>
                  </a:lnTo>
                  <a:lnTo>
                    <a:pt x="410938" y="508914"/>
                  </a:lnTo>
                  <a:lnTo>
                    <a:pt x="449054" y="481970"/>
                  </a:lnTo>
                  <a:lnTo>
                    <a:pt x="481970" y="449054"/>
                  </a:lnTo>
                  <a:lnTo>
                    <a:pt x="508914" y="410938"/>
                  </a:lnTo>
                  <a:lnTo>
                    <a:pt x="529115" y="368392"/>
                  </a:lnTo>
                  <a:lnTo>
                    <a:pt x="541801" y="322189"/>
                  </a:lnTo>
                  <a:lnTo>
                    <a:pt x="546201" y="273100"/>
                  </a:lnTo>
                  <a:lnTo>
                    <a:pt x="541801" y="224011"/>
                  </a:lnTo>
                  <a:lnTo>
                    <a:pt x="529115" y="177808"/>
                  </a:lnTo>
                  <a:lnTo>
                    <a:pt x="508914" y="135263"/>
                  </a:lnTo>
                  <a:lnTo>
                    <a:pt x="481970" y="97147"/>
                  </a:lnTo>
                  <a:lnTo>
                    <a:pt x="449054" y="64231"/>
                  </a:lnTo>
                  <a:lnTo>
                    <a:pt x="410938" y="37287"/>
                  </a:lnTo>
                  <a:lnTo>
                    <a:pt x="368392" y="17086"/>
                  </a:lnTo>
                  <a:lnTo>
                    <a:pt x="322189" y="4400"/>
                  </a:lnTo>
                  <a:lnTo>
                    <a:pt x="273100" y="0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29924" y="3991940"/>
              <a:ext cx="492759" cy="186690"/>
            </a:xfrm>
            <a:custGeom>
              <a:avLst/>
              <a:gdLst/>
              <a:ahLst/>
              <a:cxnLst/>
              <a:rect l="l" t="t" r="r" b="b"/>
              <a:pathLst>
                <a:path w="492760" h="186689">
                  <a:moveTo>
                    <a:pt x="492188" y="128752"/>
                  </a:moveTo>
                  <a:lnTo>
                    <a:pt x="453669" y="138468"/>
                  </a:lnTo>
                  <a:lnTo>
                    <a:pt x="436270" y="149910"/>
                  </a:lnTo>
                  <a:lnTo>
                    <a:pt x="429895" y="153263"/>
                  </a:lnTo>
                  <a:lnTo>
                    <a:pt x="423125" y="155663"/>
                  </a:lnTo>
                  <a:lnTo>
                    <a:pt x="415836" y="156832"/>
                  </a:lnTo>
                  <a:lnTo>
                    <a:pt x="407543" y="157340"/>
                  </a:lnTo>
                  <a:lnTo>
                    <a:pt x="399376" y="157010"/>
                  </a:lnTo>
                  <a:lnTo>
                    <a:pt x="386168" y="151511"/>
                  </a:lnTo>
                  <a:lnTo>
                    <a:pt x="376694" y="144792"/>
                  </a:lnTo>
                  <a:lnTo>
                    <a:pt x="366153" y="138087"/>
                  </a:lnTo>
                  <a:lnTo>
                    <a:pt x="355015" y="133057"/>
                  </a:lnTo>
                  <a:lnTo>
                    <a:pt x="343242" y="129870"/>
                  </a:lnTo>
                  <a:lnTo>
                    <a:pt x="330746" y="128663"/>
                  </a:lnTo>
                  <a:lnTo>
                    <a:pt x="321805" y="128892"/>
                  </a:lnTo>
                  <a:lnTo>
                    <a:pt x="282727" y="142443"/>
                  </a:lnTo>
                  <a:lnTo>
                    <a:pt x="276644" y="146989"/>
                  </a:lnTo>
                  <a:lnTo>
                    <a:pt x="268605" y="151968"/>
                  </a:lnTo>
                  <a:lnTo>
                    <a:pt x="260096" y="155257"/>
                  </a:lnTo>
                  <a:lnTo>
                    <a:pt x="251129" y="156895"/>
                  </a:lnTo>
                  <a:lnTo>
                    <a:pt x="241693" y="156946"/>
                  </a:lnTo>
                  <a:lnTo>
                    <a:pt x="235851" y="156489"/>
                  </a:lnTo>
                  <a:lnTo>
                    <a:pt x="230136" y="155460"/>
                  </a:lnTo>
                  <a:lnTo>
                    <a:pt x="216344" y="147485"/>
                  </a:lnTo>
                  <a:lnTo>
                    <a:pt x="212293" y="144564"/>
                  </a:lnTo>
                  <a:lnTo>
                    <a:pt x="201777" y="137947"/>
                  </a:lnTo>
                  <a:lnTo>
                    <a:pt x="190690" y="133007"/>
                  </a:lnTo>
                  <a:lnTo>
                    <a:pt x="178981" y="129870"/>
                  </a:lnTo>
                  <a:lnTo>
                    <a:pt x="166573" y="128663"/>
                  </a:lnTo>
                  <a:lnTo>
                    <a:pt x="156857" y="128917"/>
                  </a:lnTo>
                  <a:lnTo>
                    <a:pt x="110642" y="148272"/>
                  </a:lnTo>
                  <a:lnTo>
                    <a:pt x="102819" y="152768"/>
                  </a:lnTo>
                  <a:lnTo>
                    <a:pt x="94602" y="155613"/>
                  </a:lnTo>
                  <a:lnTo>
                    <a:pt x="86004" y="156946"/>
                  </a:lnTo>
                  <a:lnTo>
                    <a:pt x="77050" y="156908"/>
                  </a:lnTo>
                  <a:lnTo>
                    <a:pt x="69253" y="156337"/>
                  </a:lnTo>
                  <a:lnTo>
                    <a:pt x="62077" y="153949"/>
                  </a:lnTo>
                  <a:lnTo>
                    <a:pt x="39065" y="138709"/>
                  </a:lnTo>
                  <a:lnTo>
                    <a:pt x="29133" y="133908"/>
                  </a:lnTo>
                  <a:lnTo>
                    <a:pt x="18618" y="130581"/>
                  </a:lnTo>
                  <a:lnTo>
                    <a:pt x="7454" y="128943"/>
                  </a:lnTo>
                  <a:lnTo>
                    <a:pt x="5003" y="128790"/>
                  </a:lnTo>
                  <a:lnTo>
                    <a:pt x="0" y="128917"/>
                  </a:lnTo>
                  <a:lnTo>
                    <a:pt x="0" y="158038"/>
                  </a:lnTo>
                  <a:lnTo>
                    <a:pt x="10337" y="158584"/>
                  </a:lnTo>
                  <a:lnTo>
                    <a:pt x="15951" y="159778"/>
                  </a:lnTo>
                  <a:lnTo>
                    <a:pt x="24828" y="164579"/>
                  </a:lnTo>
                  <a:lnTo>
                    <a:pt x="42926" y="176364"/>
                  </a:lnTo>
                  <a:lnTo>
                    <a:pt x="48666" y="179438"/>
                  </a:lnTo>
                  <a:lnTo>
                    <a:pt x="54686" y="182003"/>
                  </a:lnTo>
                  <a:lnTo>
                    <a:pt x="62738" y="184404"/>
                  </a:lnTo>
                  <a:lnTo>
                    <a:pt x="70916" y="185864"/>
                  </a:lnTo>
                  <a:lnTo>
                    <a:pt x="79184" y="186474"/>
                  </a:lnTo>
                  <a:lnTo>
                    <a:pt x="87553" y="186359"/>
                  </a:lnTo>
                  <a:lnTo>
                    <a:pt x="134493" y="167513"/>
                  </a:lnTo>
                  <a:lnTo>
                    <a:pt x="140982" y="163576"/>
                  </a:lnTo>
                  <a:lnTo>
                    <a:pt x="147789" y="160629"/>
                  </a:lnTo>
                  <a:lnTo>
                    <a:pt x="154940" y="158775"/>
                  </a:lnTo>
                  <a:lnTo>
                    <a:pt x="162521" y="158076"/>
                  </a:lnTo>
                  <a:lnTo>
                    <a:pt x="170078" y="158381"/>
                  </a:lnTo>
                  <a:lnTo>
                    <a:pt x="177342" y="159664"/>
                  </a:lnTo>
                  <a:lnTo>
                    <a:pt x="184289" y="162064"/>
                  </a:lnTo>
                  <a:lnTo>
                    <a:pt x="190893" y="165760"/>
                  </a:lnTo>
                  <a:lnTo>
                    <a:pt x="200317" y="172173"/>
                  </a:lnTo>
                  <a:lnTo>
                    <a:pt x="210959" y="178536"/>
                  </a:lnTo>
                  <a:lnTo>
                    <a:pt x="222173" y="183045"/>
                  </a:lnTo>
                  <a:lnTo>
                    <a:pt x="233959" y="185699"/>
                  </a:lnTo>
                  <a:lnTo>
                    <a:pt x="246354" y="186499"/>
                  </a:lnTo>
                  <a:lnTo>
                    <a:pt x="254546" y="186093"/>
                  </a:lnTo>
                  <a:lnTo>
                    <a:pt x="291617" y="172580"/>
                  </a:lnTo>
                  <a:lnTo>
                    <a:pt x="297891" y="168033"/>
                  </a:lnTo>
                  <a:lnTo>
                    <a:pt x="304660" y="163779"/>
                  </a:lnTo>
                  <a:lnTo>
                    <a:pt x="311797" y="160655"/>
                  </a:lnTo>
                  <a:lnTo>
                    <a:pt x="319328" y="158724"/>
                  </a:lnTo>
                  <a:lnTo>
                    <a:pt x="327329" y="158051"/>
                  </a:lnTo>
                  <a:lnTo>
                    <a:pt x="334594" y="158432"/>
                  </a:lnTo>
                  <a:lnTo>
                    <a:pt x="341591" y="159689"/>
                  </a:lnTo>
                  <a:lnTo>
                    <a:pt x="348297" y="162001"/>
                  </a:lnTo>
                  <a:lnTo>
                    <a:pt x="354660" y="165531"/>
                  </a:lnTo>
                  <a:lnTo>
                    <a:pt x="364350" y="172110"/>
                  </a:lnTo>
                  <a:lnTo>
                    <a:pt x="375132" y="178562"/>
                  </a:lnTo>
                  <a:lnTo>
                    <a:pt x="386499" y="183108"/>
                  </a:lnTo>
                  <a:lnTo>
                    <a:pt x="398449" y="185737"/>
                  </a:lnTo>
                  <a:lnTo>
                    <a:pt x="410997" y="186512"/>
                  </a:lnTo>
                  <a:lnTo>
                    <a:pt x="420916" y="185877"/>
                  </a:lnTo>
                  <a:lnTo>
                    <a:pt x="470560" y="162280"/>
                  </a:lnTo>
                  <a:lnTo>
                    <a:pt x="477545" y="159131"/>
                  </a:lnTo>
                  <a:lnTo>
                    <a:pt x="492188" y="157975"/>
                  </a:lnTo>
                  <a:lnTo>
                    <a:pt x="492188" y="128752"/>
                  </a:lnTo>
                  <a:close/>
                </a:path>
                <a:path w="492760" h="186689">
                  <a:moveTo>
                    <a:pt x="492201" y="190"/>
                  </a:moveTo>
                  <a:lnTo>
                    <a:pt x="451840" y="11049"/>
                  </a:lnTo>
                  <a:lnTo>
                    <a:pt x="439661" y="19240"/>
                  </a:lnTo>
                  <a:lnTo>
                    <a:pt x="433552" y="22948"/>
                  </a:lnTo>
                  <a:lnTo>
                    <a:pt x="427164" y="25819"/>
                  </a:lnTo>
                  <a:lnTo>
                    <a:pt x="420446" y="27711"/>
                  </a:lnTo>
                  <a:lnTo>
                    <a:pt x="413334" y="28486"/>
                  </a:lnTo>
                  <a:lnTo>
                    <a:pt x="406374" y="28663"/>
                  </a:lnTo>
                  <a:lnTo>
                    <a:pt x="399516" y="28244"/>
                  </a:lnTo>
                  <a:lnTo>
                    <a:pt x="387375" y="23723"/>
                  </a:lnTo>
                  <a:lnTo>
                    <a:pt x="372237" y="13296"/>
                  </a:lnTo>
                  <a:lnTo>
                    <a:pt x="366585" y="9829"/>
                  </a:lnTo>
                  <a:lnTo>
                    <a:pt x="330085" y="152"/>
                  </a:lnTo>
                  <a:lnTo>
                    <a:pt x="321754" y="355"/>
                  </a:lnTo>
                  <a:lnTo>
                    <a:pt x="285000" y="12700"/>
                  </a:lnTo>
                  <a:lnTo>
                    <a:pt x="274294" y="20053"/>
                  </a:lnTo>
                  <a:lnTo>
                    <a:pt x="265049" y="25120"/>
                  </a:lnTo>
                  <a:lnTo>
                    <a:pt x="255384" y="27863"/>
                  </a:lnTo>
                  <a:lnTo>
                    <a:pt x="245338" y="28562"/>
                  </a:lnTo>
                  <a:lnTo>
                    <a:pt x="234975" y="27520"/>
                  </a:lnTo>
                  <a:lnTo>
                    <a:pt x="228130" y="26327"/>
                  </a:lnTo>
                  <a:lnTo>
                    <a:pt x="222250" y="22923"/>
                  </a:lnTo>
                  <a:lnTo>
                    <a:pt x="206806" y="12407"/>
                  </a:lnTo>
                  <a:lnTo>
                    <a:pt x="201701" y="9448"/>
                  </a:lnTo>
                  <a:lnTo>
                    <a:pt x="162204" y="152"/>
                  </a:lnTo>
                  <a:lnTo>
                    <a:pt x="153962" y="673"/>
                  </a:lnTo>
                  <a:lnTo>
                    <a:pt x="107264" y="21831"/>
                  </a:lnTo>
                  <a:lnTo>
                    <a:pt x="100012" y="25361"/>
                  </a:lnTo>
                  <a:lnTo>
                    <a:pt x="92303" y="27673"/>
                  </a:lnTo>
                  <a:lnTo>
                    <a:pt x="84035" y="28562"/>
                  </a:lnTo>
                  <a:lnTo>
                    <a:pt x="76682" y="28295"/>
                  </a:lnTo>
                  <a:lnTo>
                    <a:pt x="69583" y="27165"/>
                  </a:lnTo>
                  <a:lnTo>
                    <a:pt x="62763" y="24993"/>
                  </a:lnTo>
                  <a:lnTo>
                    <a:pt x="56248" y="21564"/>
                  </a:lnTo>
                  <a:lnTo>
                    <a:pt x="46685" y="15087"/>
                  </a:lnTo>
                  <a:lnTo>
                    <a:pt x="38087" y="9664"/>
                  </a:lnTo>
                  <a:lnTo>
                    <a:pt x="29070" y="5359"/>
                  </a:lnTo>
                  <a:lnTo>
                    <a:pt x="19570" y="2298"/>
                  </a:lnTo>
                  <a:lnTo>
                    <a:pt x="9537" y="622"/>
                  </a:lnTo>
                  <a:lnTo>
                    <a:pt x="12" y="0"/>
                  </a:lnTo>
                  <a:lnTo>
                    <a:pt x="12" y="29629"/>
                  </a:lnTo>
                  <a:lnTo>
                    <a:pt x="10299" y="29883"/>
                  </a:lnTo>
                  <a:lnTo>
                    <a:pt x="17373" y="31559"/>
                  </a:lnTo>
                  <a:lnTo>
                    <a:pt x="27533" y="37731"/>
                  </a:lnTo>
                  <a:lnTo>
                    <a:pt x="34747" y="42697"/>
                  </a:lnTo>
                  <a:lnTo>
                    <a:pt x="45034" y="49085"/>
                  </a:lnTo>
                  <a:lnTo>
                    <a:pt x="55867" y="53822"/>
                  </a:lnTo>
                  <a:lnTo>
                    <a:pt x="67310" y="56807"/>
                  </a:lnTo>
                  <a:lnTo>
                    <a:pt x="79387" y="57988"/>
                  </a:lnTo>
                  <a:lnTo>
                    <a:pt x="90195" y="57632"/>
                  </a:lnTo>
                  <a:lnTo>
                    <a:pt x="135750" y="38188"/>
                  </a:lnTo>
                  <a:lnTo>
                    <a:pt x="142328" y="34302"/>
                  </a:lnTo>
                  <a:lnTo>
                    <a:pt x="149250" y="31584"/>
                  </a:lnTo>
                  <a:lnTo>
                    <a:pt x="156527" y="30010"/>
                  </a:lnTo>
                  <a:lnTo>
                    <a:pt x="164160" y="29565"/>
                  </a:lnTo>
                  <a:lnTo>
                    <a:pt x="171653" y="29667"/>
                  </a:lnTo>
                  <a:lnTo>
                    <a:pt x="178943" y="30607"/>
                  </a:lnTo>
                  <a:lnTo>
                    <a:pt x="189826" y="36550"/>
                  </a:lnTo>
                  <a:lnTo>
                    <a:pt x="193929" y="39192"/>
                  </a:lnTo>
                  <a:lnTo>
                    <a:pt x="197853" y="42024"/>
                  </a:lnTo>
                  <a:lnTo>
                    <a:pt x="208254" y="48590"/>
                  </a:lnTo>
                  <a:lnTo>
                    <a:pt x="219227" y="53517"/>
                  </a:lnTo>
                  <a:lnTo>
                    <a:pt x="230809" y="56692"/>
                  </a:lnTo>
                  <a:lnTo>
                    <a:pt x="243078" y="57975"/>
                  </a:lnTo>
                  <a:lnTo>
                    <a:pt x="254127" y="57645"/>
                  </a:lnTo>
                  <a:lnTo>
                    <a:pt x="290347" y="44767"/>
                  </a:lnTo>
                  <a:lnTo>
                    <a:pt x="300443" y="37820"/>
                  </a:lnTo>
                  <a:lnTo>
                    <a:pt x="308927" y="33134"/>
                  </a:lnTo>
                  <a:lnTo>
                    <a:pt x="317830" y="30480"/>
                  </a:lnTo>
                  <a:lnTo>
                    <a:pt x="327101" y="29565"/>
                  </a:lnTo>
                  <a:lnTo>
                    <a:pt x="336702" y="30149"/>
                  </a:lnTo>
                  <a:lnTo>
                    <a:pt x="344055" y="31076"/>
                  </a:lnTo>
                  <a:lnTo>
                    <a:pt x="350494" y="34175"/>
                  </a:lnTo>
                  <a:lnTo>
                    <a:pt x="367030" y="45415"/>
                  </a:lnTo>
                  <a:lnTo>
                    <a:pt x="372491" y="48602"/>
                  </a:lnTo>
                  <a:lnTo>
                    <a:pt x="381723" y="53060"/>
                  </a:lnTo>
                  <a:lnTo>
                    <a:pt x="391350" y="56007"/>
                  </a:lnTo>
                  <a:lnTo>
                    <a:pt x="401294" y="57607"/>
                  </a:lnTo>
                  <a:lnTo>
                    <a:pt x="411530" y="58013"/>
                  </a:lnTo>
                  <a:lnTo>
                    <a:pt x="419138" y="57594"/>
                  </a:lnTo>
                  <a:lnTo>
                    <a:pt x="468617" y="34886"/>
                  </a:lnTo>
                  <a:lnTo>
                    <a:pt x="475767" y="31051"/>
                  </a:lnTo>
                  <a:lnTo>
                    <a:pt x="484149" y="30099"/>
                  </a:lnTo>
                  <a:lnTo>
                    <a:pt x="492201" y="29438"/>
                  </a:lnTo>
                  <a:lnTo>
                    <a:pt x="492201" y="190"/>
                  </a:lnTo>
                  <a:close/>
                </a:path>
                <a:path w="492760" h="186689">
                  <a:moveTo>
                    <a:pt x="492226" y="64490"/>
                  </a:moveTo>
                  <a:lnTo>
                    <a:pt x="454253" y="73888"/>
                  </a:lnTo>
                  <a:lnTo>
                    <a:pt x="436562" y="85471"/>
                  </a:lnTo>
                  <a:lnTo>
                    <a:pt x="430276" y="88836"/>
                  </a:lnTo>
                  <a:lnTo>
                    <a:pt x="423608" y="91287"/>
                  </a:lnTo>
                  <a:lnTo>
                    <a:pt x="416420" y="92519"/>
                  </a:lnTo>
                  <a:lnTo>
                    <a:pt x="408457" y="93091"/>
                  </a:lnTo>
                  <a:lnTo>
                    <a:pt x="400596" y="92773"/>
                  </a:lnTo>
                  <a:lnTo>
                    <a:pt x="387451" y="88252"/>
                  </a:lnTo>
                  <a:lnTo>
                    <a:pt x="378117" y="81483"/>
                  </a:lnTo>
                  <a:lnTo>
                    <a:pt x="368211" y="75006"/>
                  </a:lnTo>
                  <a:lnTo>
                    <a:pt x="357797" y="69862"/>
                  </a:lnTo>
                  <a:lnTo>
                    <a:pt x="346760" y="66306"/>
                  </a:lnTo>
                  <a:lnTo>
                    <a:pt x="334987" y="64604"/>
                  </a:lnTo>
                  <a:lnTo>
                    <a:pt x="326694" y="64414"/>
                  </a:lnTo>
                  <a:lnTo>
                    <a:pt x="318477" y="64897"/>
                  </a:lnTo>
                  <a:lnTo>
                    <a:pt x="272402" y="85483"/>
                  </a:lnTo>
                  <a:lnTo>
                    <a:pt x="266115" y="88861"/>
                  </a:lnTo>
                  <a:lnTo>
                    <a:pt x="259448" y="91313"/>
                  </a:lnTo>
                  <a:lnTo>
                    <a:pt x="252247" y="92519"/>
                  </a:lnTo>
                  <a:lnTo>
                    <a:pt x="244348" y="93065"/>
                  </a:lnTo>
                  <a:lnTo>
                    <a:pt x="236524" y="92862"/>
                  </a:lnTo>
                  <a:lnTo>
                    <a:pt x="223164" y="87972"/>
                  </a:lnTo>
                  <a:lnTo>
                    <a:pt x="213131" y="80924"/>
                  </a:lnTo>
                  <a:lnTo>
                    <a:pt x="203441" y="74625"/>
                  </a:lnTo>
                  <a:lnTo>
                    <a:pt x="193230" y="69659"/>
                  </a:lnTo>
                  <a:lnTo>
                    <a:pt x="182435" y="66255"/>
                  </a:lnTo>
                  <a:lnTo>
                    <a:pt x="170942" y="64604"/>
                  </a:lnTo>
                  <a:lnTo>
                    <a:pt x="163169" y="64401"/>
                  </a:lnTo>
                  <a:lnTo>
                    <a:pt x="155460" y="64782"/>
                  </a:lnTo>
                  <a:lnTo>
                    <a:pt x="116573" y="79857"/>
                  </a:lnTo>
                  <a:lnTo>
                    <a:pt x="109867" y="84645"/>
                  </a:lnTo>
                  <a:lnTo>
                    <a:pt x="99720" y="90627"/>
                  </a:lnTo>
                  <a:lnTo>
                    <a:pt x="92532" y="92595"/>
                  </a:lnTo>
                  <a:lnTo>
                    <a:pt x="77190" y="92875"/>
                  </a:lnTo>
                  <a:lnTo>
                    <a:pt x="69608" y="92583"/>
                  </a:lnTo>
                  <a:lnTo>
                    <a:pt x="57861" y="86715"/>
                  </a:lnTo>
                  <a:lnTo>
                    <a:pt x="53200" y="83832"/>
                  </a:lnTo>
                  <a:lnTo>
                    <a:pt x="48780" y="80708"/>
                  </a:lnTo>
                  <a:lnTo>
                    <a:pt x="39878" y="74968"/>
                  </a:lnTo>
                  <a:lnTo>
                    <a:pt x="30568" y="70269"/>
                  </a:lnTo>
                  <a:lnTo>
                    <a:pt x="20739" y="66852"/>
                  </a:lnTo>
                  <a:lnTo>
                    <a:pt x="10287" y="64960"/>
                  </a:lnTo>
                  <a:lnTo>
                    <a:pt x="12" y="64274"/>
                  </a:lnTo>
                  <a:lnTo>
                    <a:pt x="12" y="93624"/>
                  </a:lnTo>
                  <a:lnTo>
                    <a:pt x="10261" y="94259"/>
                  </a:lnTo>
                  <a:lnTo>
                    <a:pt x="16598" y="95592"/>
                  </a:lnTo>
                  <a:lnTo>
                    <a:pt x="26682" y="101485"/>
                  </a:lnTo>
                  <a:lnTo>
                    <a:pt x="35064" y="107175"/>
                  </a:lnTo>
                  <a:lnTo>
                    <a:pt x="46037" y="113855"/>
                  </a:lnTo>
                  <a:lnTo>
                    <a:pt x="57594" y="118618"/>
                  </a:lnTo>
                  <a:lnTo>
                    <a:pt x="69786" y="121424"/>
                  </a:lnTo>
                  <a:lnTo>
                    <a:pt x="82626" y="122262"/>
                  </a:lnTo>
                  <a:lnTo>
                    <a:pt x="92417" y="121640"/>
                  </a:lnTo>
                  <a:lnTo>
                    <a:pt x="136309" y="101968"/>
                  </a:lnTo>
                  <a:lnTo>
                    <a:pt x="146062" y="95973"/>
                  </a:lnTo>
                  <a:lnTo>
                    <a:pt x="153339" y="94107"/>
                  </a:lnTo>
                  <a:lnTo>
                    <a:pt x="169672" y="93649"/>
                  </a:lnTo>
                  <a:lnTo>
                    <a:pt x="178155" y="94170"/>
                  </a:lnTo>
                  <a:lnTo>
                    <a:pt x="190842" y="101333"/>
                  </a:lnTo>
                  <a:lnTo>
                    <a:pt x="200393" y="107975"/>
                  </a:lnTo>
                  <a:lnTo>
                    <a:pt x="210464" y="114020"/>
                  </a:lnTo>
                  <a:lnTo>
                    <a:pt x="221056" y="118427"/>
                  </a:lnTo>
                  <a:lnTo>
                    <a:pt x="232206" y="121170"/>
                  </a:lnTo>
                  <a:lnTo>
                    <a:pt x="243916" y="122224"/>
                  </a:lnTo>
                  <a:lnTo>
                    <a:pt x="253885" y="121920"/>
                  </a:lnTo>
                  <a:lnTo>
                    <a:pt x="293801" y="106464"/>
                  </a:lnTo>
                  <a:lnTo>
                    <a:pt x="304825" y="99187"/>
                  </a:lnTo>
                  <a:lnTo>
                    <a:pt x="310222" y="96113"/>
                  </a:lnTo>
                  <a:lnTo>
                    <a:pt x="324510" y="93446"/>
                  </a:lnTo>
                  <a:lnTo>
                    <a:pt x="332447" y="93306"/>
                  </a:lnTo>
                  <a:lnTo>
                    <a:pt x="347459" y="96596"/>
                  </a:lnTo>
                  <a:lnTo>
                    <a:pt x="353504" y="100152"/>
                  </a:lnTo>
                  <a:lnTo>
                    <a:pt x="365239" y="108673"/>
                  </a:lnTo>
                  <a:lnTo>
                    <a:pt x="371436" y="112674"/>
                  </a:lnTo>
                  <a:lnTo>
                    <a:pt x="408419" y="122212"/>
                  </a:lnTo>
                  <a:lnTo>
                    <a:pt x="418465" y="121907"/>
                  </a:lnTo>
                  <a:lnTo>
                    <a:pt x="470204" y="98183"/>
                  </a:lnTo>
                  <a:lnTo>
                    <a:pt x="477812" y="94665"/>
                  </a:lnTo>
                  <a:lnTo>
                    <a:pt x="492226" y="93776"/>
                  </a:lnTo>
                  <a:lnTo>
                    <a:pt x="492226" y="644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13849" y="4183422"/>
            <a:ext cx="5397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-50" dirty="0">
                <a:solidFill>
                  <a:srgbClr val="595A5C"/>
                </a:solidFill>
                <a:latin typeface="Verdana"/>
                <a:cs typeface="Verdana"/>
              </a:rPr>
              <a:t>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68036" y="3898538"/>
            <a:ext cx="306324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27%</a:t>
            </a:r>
            <a:r>
              <a:rPr sz="1800" b="1" spc="9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Total</a:t>
            </a:r>
            <a:r>
              <a:rPr sz="1800" b="1" spc="9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Energy</a:t>
            </a:r>
            <a:r>
              <a:rPr sz="1800" b="1" spc="9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is</a:t>
            </a:r>
            <a:r>
              <a:rPr sz="1800" b="1" spc="9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Green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65827" y="4198146"/>
            <a:ext cx="91440" cy="300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50" dirty="0">
                <a:solidFill>
                  <a:srgbClr val="58595B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747716" y="3801906"/>
            <a:ext cx="546735" cy="546735"/>
            <a:chOff x="7945927" y="3778379"/>
            <a:chExt cx="546735" cy="546735"/>
          </a:xfrm>
        </p:grpSpPr>
        <p:sp>
          <p:nvSpPr>
            <p:cNvPr id="29" name="object 29"/>
            <p:cNvSpPr/>
            <p:nvPr/>
          </p:nvSpPr>
          <p:spPr>
            <a:xfrm>
              <a:off x="7945927" y="3778379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4" h="546735">
                  <a:moveTo>
                    <a:pt x="273100" y="0"/>
                  </a:moveTo>
                  <a:lnTo>
                    <a:pt x="224011" y="4400"/>
                  </a:lnTo>
                  <a:lnTo>
                    <a:pt x="177808" y="17086"/>
                  </a:lnTo>
                  <a:lnTo>
                    <a:pt x="135263" y="37287"/>
                  </a:lnTo>
                  <a:lnTo>
                    <a:pt x="97147" y="64231"/>
                  </a:lnTo>
                  <a:lnTo>
                    <a:pt x="64231" y="97147"/>
                  </a:lnTo>
                  <a:lnTo>
                    <a:pt x="37287" y="135263"/>
                  </a:lnTo>
                  <a:lnTo>
                    <a:pt x="17086" y="177808"/>
                  </a:lnTo>
                  <a:lnTo>
                    <a:pt x="4400" y="224011"/>
                  </a:lnTo>
                  <a:lnTo>
                    <a:pt x="0" y="273100"/>
                  </a:lnTo>
                  <a:lnTo>
                    <a:pt x="4400" y="322189"/>
                  </a:lnTo>
                  <a:lnTo>
                    <a:pt x="17086" y="368392"/>
                  </a:lnTo>
                  <a:lnTo>
                    <a:pt x="37287" y="410938"/>
                  </a:lnTo>
                  <a:lnTo>
                    <a:pt x="64231" y="449054"/>
                  </a:lnTo>
                  <a:lnTo>
                    <a:pt x="97147" y="481970"/>
                  </a:lnTo>
                  <a:lnTo>
                    <a:pt x="135263" y="508914"/>
                  </a:lnTo>
                  <a:lnTo>
                    <a:pt x="177808" y="529115"/>
                  </a:lnTo>
                  <a:lnTo>
                    <a:pt x="224011" y="541801"/>
                  </a:lnTo>
                  <a:lnTo>
                    <a:pt x="273100" y="546201"/>
                  </a:lnTo>
                  <a:lnTo>
                    <a:pt x="322189" y="541801"/>
                  </a:lnTo>
                  <a:lnTo>
                    <a:pt x="368392" y="529115"/>
                  </a:lnTo>
                  <a:lnTo>
                    <a:pt x="410938" y="508914"/>
                  </a:lnTo>
                  <a:lnTo>
                    <a:pt x="449054" y="481970"/>
                  </a:lnTo>
                  <a:lnTo>
                    <a:pt x="481970" y="449054"/>
                  </a:lnTo>
                  <a:lnTo>
                    <a:pt x="508914" y="410938"/>
                  </a:lnTo>
                  <a:lnTo>
                    <a:pt x="529115" y="368392"/>
                  </a:lnTo>
                  <a:lnTo>
                    <a:pt x="541801" y="322189"/>
                  </a:lnTo>
                  <a:lnTo>
                    <a:pt x="546201" y="273100"/>
                  </a:lnTo>
                  <a:lnTo>
                    <a:pt x="541801" y="224011"/>
                  </a:lnTo>
                  <a:lnTo>
                    <a:pt x="529115" y="177808"/>
                  </a:lnTo>
                  <a:lnTo>
                    <a:pt x="508914" y="135263"/>
                  </a:lnTo>
                  <a:lnTo>
                    <a:pt x="481970" y="97147"/>
                  </a:lnTo>
                  <a:lnTo>
                    <a:pt x="449054" y="64231"/>
                  </a:lnTo>
                  <a:lnTo>
                    <a:pt x="410938" y="37287"/>
                  </a:lnTo>
                  <a:lnTo>
                    <a:pt x="368392" y="17086"/>
                  </a:lnTo>
                  <a:lnTo>
                    <a:pt x="322189" y="4400"/>
                  </a:lnTo>
                  <a:lnTo>
                    <a:pt x="273100" y="0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154753" y="3992544"/>
              <a:ext cx="231140" cy="266065"/>
            </a:xfrm>
            <a:custGeom>
              <a:avLst/>
              <a:gdLst/>
              <a:ahLst/>
              <a:cxnLst/>
              <a:rect l="l" t="t" r="r" b="b"/>
              <a:pathLst>
                <a:path w="231140" h="266064">
                  <a:moveTo>
                    <a:pt x="0" y="146099"/>
                  </a:moveTo>
                  <a:lnTo>
                    <a:pt x="561" y="191846"/>
                  </a:lnTo>
                  <a:lnTo>
                    <a:pt x="666" y="202768"/>
                  </a:lnTo>
                  <a:lnTo>
                    <a:pt x="708" y="207162"/>
                  </a:lnTo>
                  <a:lnTo>
                    <a:pt x="5109" y="230392"/>
                  </a:lnTo>
                  <a:lnTo>
                    <a:pt x="5148" y="230597"/>
                  </a:lnTo>
                  <a:lnTo>
                    <a:pt x="17183" y="249064"/>
                  </a:lnTo>
                  <a:lnTo>
                    <a:pt x="35520" y="261213"/>
                  </a:lnTo>
                  <a:lnTo>
                    <a:pt x="58927" y="265709"/>
                  </a:lnTo>
                  <a:lnTo>
                    <a:pt x="131391" y="265709"/>
                  </a:lnTo>
                  <a:lnTo>
                    <a:pt x="156009" y="261382"/>
                  </a:lnTo>
                  <a:lnTo>
                    <a:pt x="174849" y="249296"/>
                  </a:lnTo>
                  <a:lnTo>
                    <a:pt x="176181" y="247218"/>
                  </a:lnTo>
                  <a:lnTo>
                    <a:pt x="64691" y="247218"/>
                  </a:lnTo>
                  <a:lnTo>
                    <a:pt x="45279" y="244385"/>
                  </a:lnTo>
                  <a:lnTo>
                    <a:pt x="31317" y="235999"/>
                  </a:lnTo>
                  <a:lnTo>
                    <a:pt x="22862" y="222109"/>
                  </a:lnTo>
                  <a:lnTo>
                    <a:pt x="19974" y="202768"/>
                  </a:lnTo>
                  <a:lnTo>
                    <a:pt x="19961" y="148602"/>
                  </a:lnTo>
                  <a:lnTo>
                    <a:pt x="0" y="146099"/>
                  </a:lnTo>
                  <a:close/>
                </a:path>
                <a:path w="231140" h="266064">
                  <a:moveTo>
                    <a:pt x="213039" y="0"/>
                  </a:moveTo>
                  <a:lnTo>
                    <a:pt x="200974" y="3619"/>
                  </a:lnTo>
                  <a:lnTo>
                    <a:pt x="197660" y="10286"/>
                  </a:lnTo>
                  <a:lnTo>
                    <a:pt x="197431" y="14528"/>
                  </a:lnTo>
                  <a:lnTo>
                    <a:pt x="197033" y="25806"/>
                  </a:lnTo>
                  <a:lnTo>
                    <a:pt x="197114" y="59499"/>
                  </a:lnTo>
                  <a:lnTo>
                    <a:pt x="147720" y="59499"/>
                  </a:lnTo>
                  <a:lnTo>
                    <a:pt x="133131" y="61302"/>
                  </a:lnTo>
                  <a:lnTo>
                    <a:pt x="133016" y="74280"/>
                  </a:lnTo>
                  <a:lnTo>
                    <a:pt x="132844" y="87041"/>
                  </a:lnTo>
                  <a:lnTo>
                    <a:pt x="136141" y="126575"/>
                  </a:lnTo>
                  <a:lnTo>
                    <a:pt x="165438" y="155066"/>
                  </a:lnTo>
                  <a:lnTo>
                    <a:pt x="171777" y="157403"/>
                  </a:lnTo>
                  <a:lnTo>
                    <a:pt x="172570" y="159842"/>
                  </a:lnTo>
                  <a:lnTo>
                    <a:pt x="172506" y="205612"/>
                  </a:lnTo>
                  <a:lnTo>
                    <a:pt x="169558" y="222109"/>
                  </a:lnTo>
                  <a:lnTo>
                    <a:pt x="169477" y="222560"/>
                  </a:lnTo>
                  <a:lnTo>
                    <a:pt x="161022" y="235704"/>
                  </a:lnTo>
                  <a:lnTo>
                    <a:pt x="147825" y="244129"/>
                  </a:lnTo>
                  <a:lnTo>
                    <a:pt x="130311" y="247218"/>
                  </a:lnTo>
                  <a:lnTo>
                    <a:pt x="176181" y="247218"/>
                  </a:lnTo>
                  <a:lnTo>
                    <a:pt x="186971" y="230392"/>
                  </a:lnTo>
                  <a:lnTo>
                    <a:pt x="191437" y="205612"/>
                  </a:lnTo>
                  <a:lnTo>
                    <a:pt x="191386" y="165442"/>
                  </a:lnTo>
                  <a:lnTo>
                    <a:pt x="191259" y="159842"/>
                  </a:lnTo>
                  <a:lnTo>
                    <a:pt x="192884" y="157098"/>
                  </a:lnTo>
                  <a:lnTo>
                    <a:pt x="226537" y="130388"/>
                  </a:lnTo>
                  <a:lnTo>
                    <a:pt x="230705" y="103739"/>
                  </a:lnTo>
                  <a:lnTo>
                    <a:pt x="230704" y="87041"/>
                  </a:lnTo>
                  <a:lnTo>
                    <a:pt x="230439" y="75345"/>
                  </a:lnTo>
                  <a:lnTo>
                    <a:pt x="230226" y="61302"/>
                  </a:lnTo>
                  <a:lnTo>
                    <a:pt x="230222" y="61048"/>
                  </a:lnTo>
                  <a:lnTo>
                    <a:pt x="215935" y="59296"/>
                  </a:lnTo>
                  <a:lnTo>
                    <a:pt x="215859" y="6515"/>
                  </a:lnTo>
                  <a:lnTo>
                    <a:pt x="213039" y="0"/>
                  </a:lnTo>
                  <a:close/>
                </a:path>
                <a:path w="231140" h="266064">
                  <a:moveTo>
                    <a:pt x="166004" y="2146"/>
                  </a:moveTo>
                  <a:lnTo>
                    <a:pt x="148701" y="2146"/>
                  </a:lnTo>
                  <a:lnTo>
                    <a:pt x="147914" y="8674"/>
                  </a:lnTo>
                  <a:lnTo>
                    <a:pt x="148028" y="59499"/>
                  </a:lnTo>
                  <a:lnTo>
                    <a:pt x="166964" y="59499"/>
                  </a:lnTo>
                  <a:lnTo>
                    <a:pt x="166926" y="8674"/>
                  </a:lnTo>
                  <a:lnTo>
                    <a:pt x="166004" y="2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75268" y="3871504"/>
              <a:ext cx="82490" cy="2634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70779" y="3871018"/>
              <a:ext cx="85346" cy="267417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4114800" y="1866076"/>
            <a:ext cx="546735" cy="546735"/>
            <a:chOff x="4721259" y="1866076"/>
            <a:chExt cx="546735" cy="546735"/>
          </a:xfrm>
        </p:grpSpPr>
        <p:sp>
          <p:nvSpPr>
            <p:cNvPr id="34" name="object 34"/>
            <p:cNvSpPr/>
            <p:nvPr/>
          </p:nvSpPr>
          <p:spPr>
            <a:xfrm>
              <a:off x="4721259" y="1866076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5" h="546735">
                  <a:moveTo>
                    <a:pt x="273100" y="0"/>
                  </a:moveTo>
                  <a:lnTo>
                    <a:pt x="224011" y="4400"/>
                  </a:lnTo>
                  <a:lnTo>
                    <a:pt x="177808" y="17086"/>
                  </a:lnTo>
                  <a:lnTo>
                    <a:pt x="135263" y="37287"/>
                  </a:lnTo>
                  <a:lnTo>
                    <a:pt x="97147" y="64231"/>
                  </a:lnTo>
                  <a:lnTo>
                    <a:pt x="64231" y="97147"/>
                  </a:lnTo>
                  <a:lnTo>
                    <a:pt x="37287" y="135263"/>
                  </a:lnTo>
                  <a:lnTo>
                    <a:pt x="17086" y="177808"/>
                  </a:lnTo>
                  <a:lnTo>
                    <a:pt x="4400" y="224011"/>
                  </a:lnTo>
                  <a:lnTo>
                    <a:pt x="0" y="273100"/>
                  </a:lnTo>
                  <a:lnTo>
                    <a:pt x="4400" y="322189"/>
                  </a:lnTo>
                  <a:lnTo>
                    <a:pt x="17086" y="368392"/>
                  </a:lnTo>
                  <a:lnTo>
                    <a:pt x="37287" y="410938"/>
                  </a:lnTo>
                  <a:lnTo>
                    <a:pt x="64231" y="449054"/>
                  </a:lnTo>
                  <a:lnTo>
                    <a:pt x="97147" y="481970"/>
                  </a:lnTo>
                  <a:lnTo>
                    <a:pt x="135263" y="508914"/>
                  </a:lnTo>
                  <a:lnTo>
                    <a:pt x="177808" y="529115"/>
                  </a:lnTo>
                  <a:lnTo>
                    <a:pt x="224011" y="541801"/>
                  </a:lnTo>
                  <a:lnTo>
                    <a:pt x="273100" y="546201"/>
                  </a:lnTo>
                  <a:lnTo>
                    <a:pt x="322189" y="541801"/>
                  </a:lnTo>
                  <a:lnTo>
                    <a:pt x="368392" y="529115"/>
                  </a:lnTo>
                  <a:lnTo>
                    <a:pt x="410938" y="508914"/>
                  </a:lnTo>
                  <a:lnTo>
                    <a:pt x="449054" y="481970"/>
                  </a:lnTo>
                  <a:lnTo>
                    <a:pt x="481970" y="449054"/>
                  </a:lnTo>
                  <a:lnTo>
                    <a:pt x="508914" y="410938"/>
                  </a:lnTo>
                  <a:lnTo>
                    <a:pt x="529115" y="368392"/>
                  </a:lnTo>
                  <a:lnTo>
                    <a:pt x="541801" y="322189"/>
                  </a:lnTo>
                  <a:lnTo>
                    <a:pt x="546201" y="273100"/>
                  </a:lnTo>
                  <a:lnTo>
                    <a:pt x="541801" y="224011"/>
                  </a:lnTo>
                  <a:lnTo>
                    <a:pt x="529115" y="177808"/>
                  </a:lnTo>
                  <a:lnTo>
                    <a:pt x="508914" y="135263"/>
                  </a:lnTo>
                  <a:lnTo>
                    <a:pt x="481970" y="97147"/>
                  </a:lnTo>
                  <a:lnTo>
                    <a:pt x="449054" y="64231"/>
                  </a:lnTo>
                  <a:lnTo>
                    <a:pt x="410938" y="37287"/>
                  </a:lnTo>
                  <a:lnTo>
                    <a:pt x="368392" y="17086"/>
                  </a:lnTo>
                  <a:lnTo>
                    <a:pt x="322189" y="4400"/>
                  </a:lnTo>
                  <a:lnTo>
                    <a:pt x="273100" y="0"/>
                  </a:lnTo>
                  <a:close/>
                </a:path>
              </a:pathLst>
            </a:custGeom>
            <a:solidFill>
              <a:srgbClr val="60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33708" y="2001811"/>
              <a:ext cx="318135" cy="388620"/>
            </a:xfrm>
            <a:custGeom>
              <a:avLst/>
              <a:gdLst/>
              <a:ahLst/>
              <a:cxnLst/>
              <a:rect l="l" t="t" r="r" b="b"/>
              <a:pathLst>
                <a:path w="318135" h="388619">
                  <a:moveTo>
                    <a:pt x="186791" y="385445"/>
                  </a:moveTo>
                  <a:lnTo>
                    <a:pt x="107988" y="385445"/>
                  </a:lnTo>
                  <a:lnTo>
                    <a:pt x="110274" y="387578"/>
                  </a:lnTo>
                  <a:lnTo>
                    <a:pt x="113944" y="388416"/>
                  </a:lnTo>
                  <a:lnTo>
                    <a:pt x="156959" y="387946"/>
                  </a:lnTo>
                  <a:lnTo>
                    <a:pt x="164896" y="388112"/>
                  </a:lnTo>
                  <a:lnTo>
                    <a:pt x="175336" y="388607"/>
                  </a:lnTo>
                  <a:lnTo>
                    <a:pt x="180467" y="388607"/>
                  </a:lnTo>
                  <a:lnTo>
                    <a:pt x="184289" y="387616"/>
                  </a:lnTo>
                  <a:lnTo>
                    <a:pt x="186791" y="385445"/>
                  </a:lnTo>
                  <a:close/>
                </a:path>
                <a:path w="318135" h="388619">
                  <a:moveTo>
                    <a:pt x="318058" y="2095"/>
                  </a:moveTo>
                  <a:lnTo>
                    <a:pt x="312585" y="0"/>
                  </a:lnTo>
                  <a:lnTo>
                    <a:pt x="240906" y="144792"/>
                  </a:lnTo>
                  <a:lnTo>
                    <a:pt x="233883" y="136131"/>
                  </a:lnTo>
                  <a:lnTo>
                    <a:pt x="226695" y="129908"/>
                  </a:lnTo>
                  <a:lnTo>
                    <a:pt x="219341" y="126161"/>
                  </a:lnTo>
                  <a:lnTo>
                    <a:pt x="211810" y="124891"/>
                  </a:lnTo>
                  <a:lnTo>
                    <a:pt x="208267" y="124891"/>
                  </a:lnTo>
                  <a:lnTo>
                    <a:pt x="204660" y="125704"/>
                  </a:lnTo>
                  <a:lnTo>
                    <a:pt x="195351" y="129933"/>
                  </a:lnTo>
                  <a:lnTo>
                    <a:pt x="189191" y="138404"/>
                  </a:lnTo>
                  <a:lnTo>
                    <a:pt x="188798" y="144551"/>
                  </a:lnTo>
                  <a:lnTo>
                    <a:pt x="191947" y="159385"/>
                  </a:lnTo>
                  <a:lnTo>
                    <a:pt x="201739" y="164985"/>
                  </a:lnTo>
                  <a:lnTo>
                    <a:pt x="214477" y="166992"/>
                  </a:lnTo>
                  <a:lnTo>
                    <a:pt x="226529" y="170980"/>
                  </a:lnTo>
                  <a:lnTo>
                    <a:pt x="220713" y="175310"/>
                  </a:lnTo>
                  <a:lnTo>
                    <a:pt x="214668" y="178257"/>
                  </a:lnTo>
                  <a:lnTo>
                    <a:pt x="208368" y="179070"/>
                  </a:lnTo>
                  <a:lnTo>
                    <a:pt x="197815" y="182448"/>
                  </a:lnTo>
                  <a:lnTo>
                    <a:pt x="190792" y="188976"/>
                  </a:lnTo>
                  <a:lnTo>
                    <a:pt x="187845" y="197954"/>
                  </a:lnTo>
                  <a:lnTo>
                    <a:pt x="189522" y="208686"/>
                  </a:lnTo>
                  <a:lnTo>
                    <a:pt x="192595" y="220370"/>
                  </a:lnTo>
                  <a:lnTo>
                    <a:pt x="191808" y="229806"/>
                  </a:lnTo>
                  <a:lnTo>
                    <a:pt x="186702" y="238404"/>
                  </a:lnTo>
                  <a:lnTo>
                    <a:pt x="176834" y="247535"/>
                  </a:lnTo>
                  <a:lnTo>
                    <a:pt x="170345" y="241350"/>
                  </a:lnTo>
                  <a:lnTo>
                    <a:pt x="163880" y="236918"/>
                  </a:lnTo>
                  <a:lnTo>
                    <a:pt x="157403" y="234238"/>
                  </a:lnTo>
                  <a:lnTo>
                    <a:pt x="150926" y="233337"/>
                  </a:lnTo>
                  <a:lnTo>
                    <a:pt x="143725" y="234442"/>
                  </a:lnTo>
                  <a:lnTo>
                    <a:pt x="136474" y="237744"/>
                  </a:lnTo>
                  <a:lnTo>
                    <a:pt x="129120" y="243281"/>
                  </a:lnTo>
                  <a:lnTo>
                    <a:pt x="121678" y="251053"/>
                  </a:lnTo>
                  <a:lnTo>
                    <a:pt x="99161" y="223278"/>
                  </a:lnTo>
                  <a:lnTo>
                    <a:pt x="108394" y="211188"/>
                  </a:lnTo>
                  <a:lnTo>
                    <a:pt x="112928" y="200863"/>
                  </a:lnTo>
                  <a:lnTo>
                    <a:pt x="112560" y="192468"/>
                  </a:lnTo>
                  <a:lnTo>
                    <a:pt x="107048" y="186131"/>
                  </a:lnTo>
                  <a:lnTo>
                    <a:pt x="100177" y="183349"/>
                  </a:lnTo>
                  <a:lnTo>
                    <a:pt x="92303" y="182194"/>
                  </a:lnTo>
                  <a:lnTo>
                    <a:pt x="83997" y="181673"/>
                  </a:lnTo>
                  <a:lnTo>
                    <a:pt x="75844" y="180771"/>
                  </a:lnTo>
                  <a:lnTo>
                    <a:pt x="70142" y="179743"/>
                  </a:lnTo>
                  <a:lnTo>
                    <a:pt x="63119" y="179197"/>
                  </a:lnTo>
                  <a:lnTo>
                    <a:pt x="49288" y="165519"/>
                  </a:lnTo>
                  <a:lnTo>
                    <a:pt x="29832" y="144716"/>
                  </a:lnTo>
                  <a:lnTo>
                    <a:pt x="15341" y="129832"/>
                  </a:lnTo>
                  <a:lnTo>
                    <a:pt x="9017" y="126911"/>
                  </a:lnTo>
                  <a:lnTo>
                    <a:pt x="3479" y="123215"/>
                  </a:lnTo>
                  <a:lnTo>
                    <a:pt x="0" y="126225"/>
                  </a:lnTo>
                  <a:lnTo>
                    <a:pt x="1981" y="132245"/>
                  </a:lnTo>
                  <a:lnTo>
                    <a:pt x="3200" y="138696"/>
                  </a:lnTo>
                  <a:lnTo>
                    <a:pt x="21094" y="175742"/>
                  </a:lnTo>
                  <a:lnTo>
                    <a:pt x="42227" y="241579"/>
                  </a:lnTo>
                  <a:lnTo>
                    <a:pt x="47790" y="276250"/>
                  </a:lnTo>
                  <a:lnTo>
                    <a:pt x="51536" y="294068"/>
                  </a:lnTo>
                  <a:lnTo>
                    <a:pt x="58851" y="310146"/>
                  </a:lnTo>
                  <a:lnTo>
                    <a:pt x="69659" y="323926"/>
                  </a:lnTo>
                  <a:lnTo>
                    <a:pt x="83896" y="334784"/>
                  </a:lnTo>
                  <a:lnTo>
                    <a:pt x="94881" y="342506"/>
                  </a:lnTo>
                  <a:lnTo>
                    <a:pt x="102285" y="351370"/>
                  </a:lnTo>
                  <a:lnTo>
                    <a:pt x="105930" y="362051"/>
                  </a:lnTo>
                  <a:lnTo>
                    <a:pt x="105638" y="375196"/>
                  </a:lnTo>
                  <a:lnTo>
                    <a:pt x="104851" y="380098"/>
                  </a:lnTo>
                  <a:lnTo>
                    <a:pt x="105778" y="383374"/>
                  </a:lnTo>
                  <a:lnTo>
                    <a:pt x="107975" y="385432"/>
                  </a:lnTo>
                  <a:lnTo>
                    <a:pt x="186791" y="385432"/>
                  </a:lnTo>
                  <a:lnTo>
                    <a:pt x="189979" y="382663"/>
                  </a:lnTo>
                  <a:lnTo>
                    <a:pt x="191071" y="377952"/>
                  </a:lnTo>
                  <a:lnTo>
                    <a:pt x="190030" y="370840"/>
                  </a:lnTo>
                  <a:lnTo>
                    <a:pt x="189953" y="361226"/>
                  </a:lnTo>
                  <a:lnTo>
                    <a:pt x="192900" y="353847"/>
                  </a:lnTo>
                  <a:lnTo>
                    <a:pt x="198856" y="348157"/>
                  </a:lnTo>
                  <a:lnTo>
                    <a:pt x="207746" y="343598"/>
                  </a:lnTo>
                  <a:lnTo>
                    <a:pt x="227482" y="332371"/>
                  </a:lnTo>
                  <a:lnTo>
                    <a:pt x="241630" y="316966"/>
                  </a:lnTo>
                  <a:lnTo>
                    <a:pt x="250583" y="297484"/>
                  </a:lnTo>
                  <a:lnTo>
                    <a:pt x="254711" y="274040"/>
                  </a:lnTo>
                  <a:lnTo>
                    <a:pt x="257124" y="246761"/>
                  </a:lnTo>
                  <a:lnTo>
                    <a:pt x="260489" y="219506"/>
                  </a:lnTo>
                  <a:lnTo>
                    <a:pt x="270764" y="165722"/>
                  </a:lnTo>
                  <a:lnTo>
                    <a:pt x="291198" y="93510"/>
                  </a:lnTo>
                  <a:lnTo>
                    <a:pt x="315442" y="15328"/>
                  </a:lnTo>
                  <a:lnTo>
                    <a:pt x="316560" y="8661"/>
                  </a:lnTo>
                  <a:lnTo>
                    <a:pt x="318058" y="2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7246" y="1913266"/>
              <a:ext cx="172290" cy="309147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734107" y="1812428"/>
            <a:ext cx="3008208" cy="68287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800" b="1" spc="65" dirty="0">
                <a:solidFill>
                  <a:srgbClr val="58595B"/>
                </a:solidFill>
                <a:latin typeface="Arial"/>
                <a:cs typeface="Arial"/>
              </a:rPr>
              <a:t>Agri</a:t>
            </a:r>
            <a:r>
              <a:rPr sz="1800" b="1" spc="10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lang="en-IN" b="1" spc="105" dirty="0">
                <a:solidFill>
                  <a:srgbClr val="58595B"/>
                </a:solidFill>
                <a:latin typeface="Arial"/>
                <a:cs typeface="Arial"/>
              </a:rPr>
              <a:t>Businesses</a:t>
            </a:r>
            <a:r>
              <a:rPr sz="1800" b="1" spc="1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800" b="1" spc="120" dirty="0">
                <a:solidFill>
                  <a:srgbClr val="58595B"/>
                </a:solidFill>
                <a:latin typeface="Arial"/>
                <a:cs typeface="Arial"/>
              </a:rPr>
              <a:t>(56%)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b="1" spc="10" dirty="0">
                <a:solidFill>
                  <a:srgbClr val="58595B"/>
                </a:solidFill>
                <a:latin typeface="Arial"/>
                <a:cs typeface="Arial"/>
              </a:rPr>
              <a:t>(Sugar</a:t>
            </a:r>
            <a:r>
              <a:rPr sz="800" b="1" spc="6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58595B"/>
                </a:solidFill>
                <a:latin typeface="Arial"/>
                <a:cs typeface="Arial"/>
              </a:rPr>
              <a:t>&amp;</a:t>
            </a:r>
            <a:r>
              <a:rPr sz="800" b="1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58595B"/>
                </a:solidFill>
                <a:latin typeface="Arial"/>
                <a:cs typeface="Arial"/>
              </a:rPr>
              <a:t>Ethanol,Shriram</a:t>
            </a:r>
            <a:r>
              <a:rPr sz="800" b="1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b="1" spc="10" dirty="0">
                <a:solidFill>
                  <a:srgbClr val="58595B"/>
                </a:solidFill>
                <a:latin typeface="Arial"/>
                <a:cs typeface="Arial"/>
              </a:rPr>
              <a:t>Farm</a:t>
            </a:r>
            <a:r>
              <a:rPr sz="800" b="1" spc="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58595B"/>
                </a:solidFill>
                <a:latin typeface="Arial"/>
                <a:cs typeface="Arial"/>
              </a:rPr>
              <a:t>Solutions,</a:t>
            </a:r>
            <a:endParaRPr sz="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800" b="1" dirty="0">
                <a:solidFill>
                  <a:srgbClr val="58595B"/>
                </a:solidFill>
                <a:latin typeface="Arial"/>
                <a:cs typeface="Arial"/>
              </a:rPr>
              <a:t>Bioseed,</a:t>
            </a:r>
            <a:r>
              <a:rPr sz="800" b="1" spc="1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58595B"/>
                </a:solidFill>
                <a:latin typeface="Arial"/>
                <a:cs typeface="Arial"/>
              </a:rPr>
              <a:t>Fertilizer)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35671" y="1979363"/>
            <a:ext cx="2941929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Ch</a:t>
            </a:r>
            <a:r>
              <a:rPr lang="en-IN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emicals</a:t>
            </a:r>
            <a:r>
              <a:rPr lang="en-I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&amp; </a:t>
            </a:r>
            <a:r>
              <a:rPr sz="1800" b="1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Vinyl</a:t>
            </a:r>
            <a:r>
              <a:rPr sz="1800" b="1" spc="3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1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(34%)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726071" y="1894236"/>
            <a:ext cx="546735" cy="546735"/>
            <a:chOff x="7710123" y="1894236"/>
            <a:chExt cx="546735" cy="546735"/>
          </a:xfrm>
        </p:grpSpPr>
        <p:sp>
          <p:nvSpPr>
            <p:cNvPr id="40" name="object 40"/>
            <p:cNvSpPr/>
            <p:nvPr/>
          </p:nvSpPr>
          <p:spPr>
            <a:xfrm>
              <a:off x="7710123" y="1894236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4" h="546735">
                  <a:moveTo>
                    <a:pt x="273100" y="0"/>
                  </a:moveTo>
                  <a:lnTo>
                    <a:pt x="224011" y="4400"/>
                  </a:lnTo>
                  <a:lnTo>
                    <a:pt x="177808" y="17086"/>
                  </a:lnTo>
                  <a:lnTo>
                    <a:pt x="135263" y="37287"/>
                  </a:lnTo>
                  <a:lnTo>
                    <a:pt x="97147" y="64231"/>
                  </a:lnTo>
                  <a:lnTo>
                    <a:pt x="64231" y="97147"/>
                  </a:lnTo>
                  <a:lnTo>
                    <a:pt x="37287" y="135263"/>
                  </a:lnTo>
                  <a:lnTo>
                    <a:pt x="17086" y="177808"/>
                  </a:lnTo>
                  <a:lnTo>
                    <a:pt x="4400" y="224011"/>
                  </a:lnTo>
                  <a:lnTo>
                    <a:pt x="0" y="273100"/>
                  </a:lnTo>
                  <a:lnTo>
                    <a:pt x="4400" y="322189"/>
                  </a:lnTo>
                  <a:lnTo>
                    <a:pt x="17086" y="368392"/>
                  </a:lnTo>
                  <a:lnTo>
                    <a:pt x="37287" y="410938"/>
                  </a:lnTo>
                  <a:lnTo>
                    <a:pt x="64231" y="449054"/>
                  </a:lnTo>
                  <a:lnTo>
                    <a:pt x="97147" y="481970"/>
                  </a:lnTo>
                  <a:lnTo>
                    <a:pt x="135263" y="508914"/>
                  </a:lnTo>
                  <a:lnTo>
                    <a:pt x="177808" y="529115"/>
                  </a:lnTo>
                  <a:lnTo>
                    <a:pt x="224011" y="541801"/>
                  </a:lnTo>
                  <a:lnTo>
                    <a:pt x="273100" y="546201"/>
                  </a:lnTo>
                  <a:lnTo>
                    <a:pt x="322189" y="541801"/>
                  </a:lnTo>
                  <a:lnTo>
                    <a:pt x="368392" y="529115"/>
                  </a:lnTo>
                  <a:lnTo>
                    <a:pt x="410938" y="508914"/>
                  </a:lnTo>
                  <a:lnTo>
                    <a:pt x="449054" y="481970"/>
                  </a:lnTo>
                  <a:lnTo>
                    <a:pt x="481970" y="449054"/>
                  </a:lnTo>
                  <a:lnTo>
                    <a:pt x="508914" y="410938"/>
                  </a:lnTo>
                  <a:lnTo>
                    <a:pt x="529115" y="368392"/>
                  </a:lnTo>
                  <a:lnTo>
                    <a:pt x="541801" y="322189"/>
                  </a:lnTo>
                  <a:lnTo>
                    <a:pt x="546201" y="273100"/>
                  </a:lnTo>
                  <a:lnTo>
                    <a:pt x="541801" y="224011"/>
                  </a:lnTo>
                  <a:lnTo>
                    <a:pt x="529115" y="177808"/>
                  </a:lnTo>
                  <a:lnTo>
                    <a:pt x="508914" y="135263"/>
                  </a:lnTo>
                  <a:lnTo>
                    <a:pt x="481970" y="97147"/>
                  </a:lnTo>
                  <a:lnTo>
                    <a:pt x="449054" y="64231"/>
                  </a:lnTo>
                  <a:lnTo>
                    <a:pt x="410938" y="37287"/>
                  </a:lnTo>
                  <a:lnTo>
                    <a:pt x="368392" y="17086"/>
                  </a:lnTo>
                  <a:lnTo>
                    <a:pt x="322189" y="4400"/>
                  </a:lnTo>
                  <a:lnTo>
                    <a:pt x="273100" y="0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03909" y="1961273"/>
              <a:ext cx="363855" cy="436245"/>
            </a:xfrm>
            <a:custGeom>
              <a:avLst/>
              <a:gdLst/>
              <a:ahLst/>
              <a:cxnLst/>
              <a:rect l="l" t="t" r="r" b="b"/>
              <a:pathLst>
                <a:path w="363854" h="436244">
                  <a:moveTo>
                    <a:pt x="60350" y="38150"/>
                  </a:moveTo>
                  <a:lnTo>
                    <a:pt x="57099" y="35420"/>
                  </a:lnTo>
                  <a:lnTo>
                    <a:pt x="51587" y="29883"/>
                  </a:lnTo>
                  <a:lnTo>
                    <a:pt x="45427" y="34988"/>
                  </a:lnTo>
                  <a:lnTo>
                    <a:pt x="40106" y="39814"/>
                  </a:lnTo>
                  <a:lnTo>
                    <a:pt x="35052" y="44894"/>
                  </a:lnTo>
                  <a:lnTo>
                    <a:pt x="30340" y="50266"/>
                  </a:lnTo>
                  <a:lnTo>
                    <a:pt x="29273" y="51574"/>
                  </a:lnTo>
                  <a:lnTo>
                    <a:pt x="33896" y="57480"/>
                  </a:lnTo>
                  <a:lnTo>
                    <a:pt x="37820" y="64935"/>
                  </a:lnTo>
                  <a:lnTo>
                    <a:pt x="60350" y="38150"/>
                  </a:lnTo>
                  <a:close/>
                </a:path>
                <a:path w="363854" h="436244">
                  <a:moveTo>
                    <a:pt x="89103" y="309676"/>
                  </a:moveTo>
                  <a:lnTo>
                    <a:pt x="84239" y="307251"/>
                  </a:lnTo>
                  <a:lnTo>
                    <a:pt x="79260" y="302564"/>
                  </a:lnTo>
                  <a:lnTo>
                    <a:pt x="74523" y="302793"/>
                  </a:lnTo>
                  <a:lnTo>
                    <a:pt x="58445" y="307416"/>
                  </a:lnTo>
                  <a:lnTo>
                    <a:pt x="44234" y="318389"/>
                  </a:lnTo>
                  <a:lnTo>
                    <a:pt x="33883" y="333768"/>
                  </a:lnTo>
                  <a:lnTo>
                    <a:pt x="29425" y="351650"/>
                  </a:lnTo>
                  <a:lnTo>
                    <a:pt x="36182" y="361632"/>
                  </a:lnTo>
                  <a:lnTo>
                    <a:pt x="39865" y="358571"/>
                  </a:lnTo>
                  <a:lnTo>
                    <a:pt x="46151" y="355981"/>
                  </a:lnTo>
                  <a:lnTo>
                    <a:pt x="79006" y="319925"/>
                  </a:lnTo>
                  <a:lnTo>
                    <a:pt x="82969" y="318947"/>
                  </a:lnTo>
                  <a:lnTo>
                    <a:pt x="85763" y="313232"/>
                  </a:lnTo>
                  <a:lnTo>
                    <a:pt x="89103" y="309676"/>
                  </a:lnTo>
                  <a:close/>
                </a:path>
                <a:path w="363854" h="436244">
                  <a:moveTo>
                    <a:pt x="303949" y="122491"/>
                  </a:moveTo>
                  <a:lnTo>
                    <a:pt x="299377" y="120446"/>
                  </a:lnTo>
                  <a:lnTo>
                    <a:pt x="294779" y="116624"/>
                  </a:lnTo>
                  <a:lnTo>
                    <a:pt x="290271" y="116725"/>
                  </a:lnTo>
                  <a:lnTo>
                    <a:pt x="280200" y="119646"/>
                  </a:lnTo>
                  <a:lnTo>
                    <a:pt x="270827" y="127000"/>
                  </a:lnTo>
                  <a:lnTo>
                    <a:pt x="263525" y="137502"/>
                  </a:lnTo>
                  <a:lnTo>
                    <a:pt x="259664" y="149885"/>
                  </a:lnTo>
                  <a:lnTo>
                    <a:pt x="265760" y="160172"/>
                  </a:lnTo>
                  <a:lnTo>
                    <a:pt x="269544" y="157454"/>
                  </a:lnTo>
                  <a:lnTo>
                    <a:pt x="273621" y="155067"/>
                  </a:lnTo>
                  <a:lnTo>
                    <a:pt x="301129" y="126365"/>
                  </a:lnTo>
                  <a:lnTo>
                    <a:pt x="303949" y="122491"/>
                  </a:lnTo>
                  <a:close/>
                </a:path>
                <a:path w="363854" h="436244">
                  <a:moveTo>
                    <a:pt x="363651" y="151688"/>
                  </a:moveTo>
                  <a:lnTo>
                    <a:pt x="361302" y="135483"/>
                  </a:lnTo>
                  <a:lnTo>
                    <a:pt x="355092" y="120599"/>
                  </a:lnTo>
                  <a:lnTo>
                    <a:pt x="355003" y="120383"/>
                  </a:lnTo>
                  <a:lnTo>
                    <a:pt x="345325" y="107581"/>
                  </a:lnTo>
                  <a:lnTo>
                    <a:pt x="345325" y="153479"/>
                  </a:lnTo>
                  <a:lnTo>
                    <a:pt x="341426" y="171792"/>
                  </a:lnTo>
                  <a:lnTo>
                    <a:pt x="331114" y="186715"/>
                  </a:lnTo>
                  <a:lnTo>
                    <a:pt x="330606" y="187325"/>
                  </a:lnTo>
                  <a:lnTo>
                    <a:pt x="315302" y="197840"/>
                  </a:lnTo>
                  <a:lnTo>
                    <a:pt x="296913" y="201803"/>
                  </a:lnTo>
                  <a:lnTo>
                    <a:pt x="296316" y="201803"/>
                  </a:lnTo>
                  <a:lnTo>
                    <a:pt x="278498" y="197840"/>
                  </a:lnTo>
                  <a:lnTo>
                    <a:pt x="278244" y="197840"/>
                  </a:lnTo>
                  <a:lnTo>
                    <a:pt x="262928" y="187325"/>
                  </a:lnTo>
                  <a:lnTo>
                    <a:pt x="252476" y="172224"/>
                  </a:lnTo>
                  <a:lnTo>
                    <a:pt x="248488" y="154190"/>
                  </a:lnTo>
                  <a:lnTo>
                    <a:pt x="252196" y="135483"/>
                  </a:lnTo>
                  <a:lnTo>
                    <a:pt x="252247" y="135191"/>
                  </a:lnTo>
                  <a:lnTo>
                    <a:pt x="262788" y="119773"/>
                  </a:lnTo>
                  <a:lnTo>
                    <a:pt x="264655" y="118491"/>
                  </a:lnTo>
                  <a:lnTo>
                    <a:pt x="278460" y="109359"/>
                  </a:lnTo>
                  <a:lnTo>
                    <a:pt x="278053" y="109359"/>
                  </a:lnTo>
                  <a:lnTo>
                    <a:pt x="298056" y="105410"/>
                  </a:lnTo>
                  <a:lnTo>
                    <a:pt x="298551" y="105410"/>
                  </a:lnTo>
                  <a:lnTo>
                    <a:pt x="316547" y="109359"/>
                  </a:lnTo>
                  <a:lnTo>
                    <a:pt x="331393" y="119773"/>
                  </a:lnTo>
                  <a:lnTo>
                    <a:pt x="341515" y="135013"/>
                  </a:lnTo>
                  <a:lnTo>
                    <a:pt x="345325" y="153479"/>
                  </a:lnTo>
                  <a:lnTo>
                    <a:pt x="345325" y="107581"/>
                  </a:lnTo>
                  <a:lnTo>
                    <a:pt x="344995" y="107137"/>
                  </a:lnTo>
                  <a:lnTo>
                    <a:pt x="342811" y="105410"/>
                  </a:lnTo>
                  <a:lnTo>
                    <a:pt x="331546" y="96469"/>
                  </a:lnTo>
                  <a:lnTo>
                    <a:pt x="323075" y="92075"/>
                  </a:lnTo>
                  <a:lnTo>
                    <a:pt x="314325" y="88950"/>
                  </a:lnTo>
                  <a:lnTo>
                    <a:pt x="305435" y="87083"/>
                  </a:lnTo>
                  <a:lnTo>
                    <a:pt x="296506" y="86461"/>
                  </a:lnTo>
                  <a:lnTo>
                    <a:pt x="282575" y="87998"/>
                  </a:lnTo>
                  <a:lnTo>
                    <a:pt x="269278" y="92595"/>
                  </a:lnTo>
                  <a:lnTo>
                    <a:pt x="257048" y="100190"/>
                  </a:lnTo>
                  <a:lnTo>
                    <a:pt x="246329" y="110769"/>
                  </a:lnTo>
                  <a:lnTo>
                    <a:pt x="242049" y="116039"/>
                  </a:lnTo>
                  <a:lnTo>
                    <a:pt x="238226" y="118491"/>
                  </a:lnTo>
                  <a:lnTo>
                    <a:pt x="231013" y="118491"/>
                  </a:lnTo>
                  <a:lnTo>
                    <a:pt x="228155" y="117716"/>
                  </a:lnTo>
                  <a:lnTo>
                    <a:pt x="183146" y="97980"/>
                  </a:lnTo>
                  <a:lnTo>
                    <a:pt x="162191" y="89128"/>
                  </a:lnTo>
                  <a:lnTo>
                    <a:pt x="150291" y="84302"/>
                  </a:lnTo>
                  <a:lnTo>
                    <a:pt x="141109" y="80581"/>
                  </a:lnTo>
                  <a:lnTo>
                    <a:pt x="126746" y="74295"/>
                  </a:lnTo>
                  <a:lnTo>
                    <a:pt x="114744" y="66294"/>
                  </a:lnTo>
                  <a:lnTo>
                    <a:pt x="105968" y="54787"/>
                  </a:lnTo>
                  <a:lnTo>
                    <a:pt x="101282" y="38036"/>
                  </a:lnTo>
                  <a:lnTo>
                    <a:pt x="95783" y="22339"/>
                  </a:lnTo>
                  <a:lnTo>
                    <a:pt x="92303" y="18592"/>
                  </a:lnTo>
                  <a:lnTo>
                    <a:pt x="86487" y="12369"/>
                  </a:lnTo>
                  <a:lnTo>
                    <a:pt x="86487" y="52527"/>
                  </a:lnTo>
                  <a:lnTo>
                    <a:pt x="84010" y="65506"/>
                  </a:lnTo>
                  <a:lnTo>
                    <a:pt x="53390" y="86271"/>
                  </a:lnTo>
                  <a:lnTo>
                    <a:pt x="52768" y="86271"/>
                  </a:lnTo>
                  <a:lnTo>
                    <a:pt x="19037" y="52527"/>
                  </a:lnTo>
                  <a:lnTo>
                    <a:pt x="18961" y="52070"/>
                  </a:lnTo>
                  <a:lnTo>
                    <a:pt x="21844" y="39801"/>
                  </a:lnTo>
                  <a:lnTo>
                    <a:pt x="21932" y="39420"/>
                  </a:lnTo>
                  <a:lnTo>
                    <a:pt x="29451" y="28740"/>
                  </a:lnTo>
                  <a:lnTo>
                    <a:pt x="39992" y="21463"/>
                  </a:lnTo>
                  <a:lnTo>
                    <a:pt x="39624" y="21463"/>
                  </a:lnTo>
                  <a:lnTo>
                    <a:pt x="52717" y="18592"/>
                  </a:lnTo>
                  <a:lnTo>
                    <a:pt x="52946" y="18592"/>
                  </a:lnTo>
                  <a:lnTo>
                    <a:pt x="65570" y="21463"/>
                  </a:lnTo>
                  <a:lnTo>
                    <a:pt x="76263" y="28994"/>
                  </a:lnTo>
                  <a:lnTo>
                    <a:pt x="83680" y="39801"/>
                  </a:lnTo>
                  <a:lnTo>
                    <a:pt x="86385" y="52070"/>
                  </a:lnTo>
                  <a:lnTo>
                    <a:pt x="86487" y="52527"/>
                  </a:lnTo>
                  <a:lnTo>
                    <a:pt x="86487" y="12369"/>
                  </a:lnTo>
                  <a:lnTo>
                    <a:pt x="84670" y="10414"/>
                  </a:lnTo>
                  <a:lnTo>
                    <a:pt x="69913" y="2794"/>
                  </a:lnTo>
                  <a:lnTo>
                    <a:pt x="53441" y="0"/>
                  </a:lnTo>
                  <a:lnTo>
                    <a:pt x="52222" y="0"/>
                  </a:lnTo>
                  <a:lnTo>
                    <a:pt x="9753" y="23901"/>
                  </a:lnTo>
                  <a:lnTo>
                    <a:pt x="736" y="56248"/>
                  </a:lnTo>
                  <a:lnTo>
                    <a:pt x="4089" y="71704"/>
                  </a:lnTo>
                  <a:lnTo>
                    <a:pt x="30480" y="100190"/>
                  </a:lnTo>
                  <a:lnTo>
                    <a:pt x="52895" y="105168"/>
                  </a:lnTo>
                  <a:lnTo>
                    <a:pt x="62230" y="104317"/>
                  </a:lnTo>
                  <a:lnTo>
                    <a:pt x="71285" y="101739"/>
                  </a:lnTo>
                  <a:lnTo>
                    <a:pt x="79794" y="97421"/>
                  </a:lnTo>
                  <a:lnTo>
                    <a:pt x="87541" y="91325"/>
                  </a:lnTo>
                  <a:lnTo>
                    <a:pt x="92608" y="86461"/>
                  </a:lnTo>
                  <a:lnTo>
                    <a:pt x="92964" y="86271"/>
                  </a:lnTo>
                  <a:lnTo>
                    <a:pt x="97091" y="84302"/>
                  </a:lnTo>
                  <a:lnTo>
                    <a:pt x="105371" y="84302"/>
                  </a:lnTo>
                  <a:lnTo>
                    <a:pt x="108991" y="85356"/>
                  </a:lnTo>
                  <a:lnTo>
                    <a:pt x="163931" y="109664"/>
                  </a:lnTo>
                  <a:lnTo>
                    <a:pt x="215036" y="131330"/>
                  </a:lnTo>
                  <a:lnTo>
                    <a:pt x="231089" y="161036"/>
                  </a:lnTo>
                  <a:lnTo>
                    <a:pt x="231190" y="162229"/>
                  </a:lnTo>
                  <a:lnTo>
                    <a:pt x="233172" y="170611"/>
                  </a:lnTo>
                  <a:lnTo>
                    <a:pt x="236131" y="178854"/>
                  </a:lnTo>
                  <a:lnTo>
                    <a:pt x="239674" y="186715"/>
                  </a:lnTo>
                  <a:lnTo>
                    <a:pt x="244233" y="196049"/>
                  </a:lnTo>
                  <a:lnTo>
                    <a:pt x="243954" y="201015"/>
                  </a:lnTo>
                  <a:lnTo>
                    <a:pt x="213144" y="226580"/>
                  </a:lnTo>
                  <a:lnTo>
                    <a:pt x="190982" y="245427"/>
                  </a:lnTo>
                  <a:lnTo>
                    <a:pt x="168998" y="264502"/>
                  </a:lnTo>
                  <a:lnTo>
                    <a:pt x="144640" y="286118"/>
                  </a:lnTo>
                  <a:lnTo>
                    <a:pt x="144640" y="354571"/>
                  </a:lnTo>
                  <a:lnTo>
                    <a:pt x="139382" y="378574"/>
                  </a:lnTo>
                  <a:lnTo>
                    <a:pt x="125349" y="398602"/>
                  </a:lnTo>
                  <a:lnTo>
                    <a:pt x="104940" y="412330"/>
                  </a:lnTo>
                  <a:lnTo>
                    <a:pt x="80556" y="417423"/>
                  </a:lnTo>
                  <a:lnTo>
                    <a:pt x="80073" y="417423"/>
                  </a:lnTo>
                  <a:lnTo>
                    <a:pt x="56502" y="411949"/>
                  </a:lnTo>
                  <a:lnTo>
                    <a:pt x="36779" y="397725"/>
                  </a:lnTo>
                  <a:lnTo>
                    <a:pt x="23355" y="377317"/>
                  </a:lnTo>
                  <a:lnTo>
                    <a:pt x="18694" y="353326"/>
                  </a:lnTo>
                  <a:lnTo>
                    <a:pt x="24206" y="329615"/>
                  </a:lnTo>
                  <a:lnTo>
                    <a:pt x="38100" y="309892"/>
                  </a:lnTo>
                  <a:lnTo>
                    <a:pt x="58039" y="296392"/>
                  </a:lnTo>
                  <a:lnTo>
                    <a:pt x="81737" y="291388"/>
                  </a:lnTo>
                  <a:lnTo>
                    <a:pt x="82308" y="291388"/>
                  </a:lnTo>
                  <a:lnTo>
                    <a:pt x="106159" y="296684"/>
                  </a:lnTo>
                  <a:lnTo>
                    <a:pt x="126034" y="310540"/>
                  </a:lnTo>
                  <a:lnTo>
                    <a:pt x="139623" y="330619"/>
                  </a:lnTo>
                  <a:lnTo>
                    <a:pt x="144640" y="354571"/>
                  </a:lnTo>
                  <a:lnTo>
                    <a:pt x="144640" y="286118"/>
                  </a:lnTo>
                  <a:lnTo>
                    <a:pt x="142811" y="287731"/>
                  </a:lnTo>
                  <a:lnTo>
                    <a:pt x="139153" y="289255"/>
                  </a:lnTo>
                  <a:lnTo>
                    <a:pt x="131749" y="289255"/>
                  </a:lnTo>
                  <a:lnTo>
                    <a:pt x="128028" y="288010"/>
                  </a:lnTo>
                  <a:lnTo>
                    <a:pt x="123380" y="286169"/>
                  </a:lnTo>
                  <a:lnTo>
                    <a:pt x="112191" y="281863"/>
                  </a:lnTo>
                  <a:lnTo>
                    <a:pt x="100634" y="278028"/>
                  </a:lnTo>
                  <a:lnTo>
                    <a:pt x="88950" y="275297"/>
                  </a:lnTo>
                  <a:lnTo>
                    <a:pt x="79057" y="274396"/>
                  </a:lnTo>
                  <a:lnTo>
                    <a:pt x="73253" y="274396"/>
                  </a:lnTo>
                  <a:lnTo>
                    <a:pt x="43662" y="282778"/>
                  </a:lnTo>
                  <a:lnTo>
                    <a:pt x="20256" y="301015"/>
                  </a:lnTo>
                  <a:lnTo>
                    <a:pt x="5029" y="326275"/>
                  </a:lnTo>
                  <a:lnTo>
                    <a:pt x="0" y="355688"/>
                  </a:lnTo>
                  <a:lnTo>
                    <a:pt x="6667" y="385953"/>
                  </a:lnTo>
                  <a:lnTo>
                    <a:pt x="23622" y="410908"/>
                  </a:lnTo>
                  <a:lnTo>
                    <a:pt x="48590" y="428282"/>
                  </a:lnTo>
                  <a:lnTo>
                    <a:pt x="79730" y="435851"/>
                  </a:lnTo>
                  <a:lnTo>
                    <a:pt x="83553" y="435851"/>
                  </a:lnTo>
                  <a:lnTo>
                    <a:pt x="132054" y="417423"/>
                  </a:lnTo>
                  <a:lnTo>
                    <a:pt x="160337" y="365239"/>
                  </a:lnTo>
                  <a:lnTo>
                    <a:pt x="160489" y="350862"/>
                  </a:lnTo>
                  <a:lnTo>
                    <a:pt x="158572" y="335826"/>
                  </a:lnTo>
                  <a:lnTo>
                    <a:pt x="155676" y="319811"/>
                  </a:lnTo>
                  <a:lnTo>
                    <a:pt x="152895" y="302501"/>
                  </a:lnTo>
                  <a:lnTo>
                    <a:pt x="192011" y="268566"/>
                  </a:lnTo>
                  <a:lnTo>
                    <a:pt x="214363" y="249936"/>
                  </a:lnTo>
                  <a:lnTo>
                    <a:pt x="225475" y="240550"/>
                  </a:lnTo>
                  <a:lnTo>
                    <a:pt x="259613" y="215849"/>
                  </a:lnTo>
                  <a:lnTo>
                    <a:pt x="268770" y="214642"/>
                  </a:lnTo>
                  <a:lnTo>
                    <a:pt x="272961" y="214642"/>
                  </a:lnTo>
                  <a:lnTo>
                    <a:pt x="277545" y="215328"/>
                  </a:lnTo>
                  <a:lnTo>
                    <a:pt x="288950" y="218706"/>
                  </a:lnTo>
                  <a:lnTo>
                    <a:pt x="295109" y="219595"/>
                  </a:lnTo>
                  <a:lnTo>
                    <a:pt x="301053" y="219595"/>
                  </a:lnTo>
                  <a:lnTo>
                    <a:pt x="319963" y="216446"/>
                  </a:lnTo>
                  <a:lnTo>
                    <a:pt x="323303" y="214642"/>
                  </a:lnTo>
                  <a:lnTo>
                    <a:pt x="336524" y="207518"/>
                  </a:lnTo>
                  <a:lnTo>
                    <a:pt x="342036" y="201803"/>
                  </a:lnTo>
                  <a:lnTo>
                    <a:pt x="349986" y="193573"/>
                  </a:lnTo>
                  <a:lnTo>
                    <a:pt x="359587" y="175387"/>
                  </a:lnTo>
                  <a:lnTo>
                    <a:pt x="362204" y="168313"/>
                  </a:lnTo>
                  <a:lnTo>
                    <a:pt x="363524" y="161036"/>
                  </a:lnTo>
                  <a:lnTo>
                    <a:pt x="363651" y="1516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1944985" y="1798039"/>
            <a:ext cx="2678124" cy="733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rgbClr val="58595B"/>
                </a:solidFill>
                <a:latin typeface="Arial"/>
                <a:cs typeface="Arial"/>
              </a:rPr>
              <a:t>Building</a:t>
            </a:r>
            <a:r>
              <a:rPr sz="1800" b="1" spc="3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58595B"/>
                </a:solidFill>
                <a:latin typeface="Arial"/>
                <a:cs typeface="Arial"/>
              </a:rPr>
              <a:t>Material </a:t>
            </a:r>
            <a:r>
              <a:rPr sz="1800" b="1" dirty="0">
                <a:solidFill>
                  <a:srgbClr val="58595B"/>
                </a:solidFill>
                <a:latin typeface="Arial"/>
                <a:cs typeface="Arial"/>
              </a:rPr>
              <a:t>Products</a:t>
            </a:r>
            <a:r>
              <a:rPr sz="1800" b="1" spc="3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800" b="1" spc="100" dirty="0">
                <a:solidFill>
                  <a:srgbClr val="58595B"/>
                </a:solidFill>
                <a:latin typeface="Arial"/>
                <a:cs typeface="Arial"/>
              </a:rPr>
              <a:t>(8%)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000" b="1" spc="10" dirty="0">
                <a:solidFill>
                  <a:srgbClr val="58595B"/>
                </a:solidFill>
                <a:latin typeface="Arial"/>
                <a:cs typeface="Arial"/>
              </a:rPr>
              <a:t>(Fenesta</a:t>
            </a:r>
            <a:r>
              <a:rPr sz="1000" b="1" spc="1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b="1" spc="10" dirty="0">
                <a:solidFill>
                  <a:srgbClr val="58595B"/>
                </a:solidFill>
                <a:latin typeface="Arial"/>
                <a:cs typeface="Arial"/>
              </a:rPr>
              <a:t>Building</a:t>
            </a:r>
            <a:r>
              <a:rPr lang="en-IN" sz="1000" b="1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58595B"/>
                </a:solidFill>
                <a:latin typeface="Arial"/>
                <a:cs typeface="Arial"/>
              </a:rPr>
              <a:t>Systems)</a:t>
            </a:r>
            <a:endParaRPr sz="1000" dirty="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1325084" y="1855160"/>
            <a:ext cx="546735" cy="546735"/>
            <a:chOff x="10760519" y="1855160"/>
            <a:chExt cx="546735" cy="546735"/>
          </a:xfrm>
        </p:grpSpPr>
        <p:sp>
          <p:nvSpPr>
            <p:cNvPr id="44" name="object 44"/>
            <p:cNvSpPr/>
            <p:nvPr/>
          </p:nvSpPr>
          <p:spPr>
            <a:xfrm>
              <a:off x="10760519" y="1855160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4" h="546735">
                  <a:moveTo>
                    <a:pt x="273100" y="0"/>
                  </a:moveTo>
                  <a:lnTo>
                    <a:pt x="224011" y="4400"/>
                  </a:lnTo>
                  <a:lnTo>
                    <a:pt x="177808" y="17086"/>
                  </a:lnTo>
                  <a:lnTo>
                    <a:pt x="135263" y="37287"/>
                  </a:lnTo>
                  <a:lnTo>
                    <a:pt x="97147" y="64231"/>
                  </a:lnTo>
                  <a:lnTo>
                    <a:pt x="64231" y="97147"/>
                  </a:lnTo>
                  <a:lnTo>
                    <a:pt x="37287" y="135263"/>
                  </a:lnTo>
                  <a:lnTo>
                    <a:pt x="17086" y="177808"/>
                  </a:lnTo>
                  <a:lnTo>
                    <a:pt x="4400" y="224011"/>
                  </a:lnTo>
                  <a:lnTo>
                    <a:pt x="0" y="273100"/>
                  </a:lnTo>
                  <a:lnTo>
                    <a:pt x="4400" y="322189"/>
                  </a:lnTo>
                  <a:lnTo>
                    <a:pt x="17086" y="368392"/>
                  </a:lnTo>
                  <a:lnTo>
                    <a:pt x="37287" y="410938"/>
                  </a:lnTo>
                  <a:lnTo>
                    <a:pt x="64231" y="449054"/>
                  </a:lnTo>
                  <a:lnTo>
                    <a:pt x="97147" y="481970"/>
                  </a:lnTo>
                  <a:lnTo>
                    <a:pt x="135263" y="508914"/>
                  </a:lnTo>
                  <a:lnTo>
                    <a:pt x="177808" y="529115"/>
                  </a:lnTo>
                  <a:lnTo>
                    <a:pt x="224011" y="541801"/>
                  </a:lnTo>
                  <a:lnTo>
                    <a:pt x="273100" y="546201"/>
                  </a:lnTo>
                  <a:lnTo>
                    <a:pt x="322189" y="541801"/>
                  </a:lnTo>
                  <a:lnTo>
                    <a:pt x="368392" y="529115"/>
                  </a:lnTo>
                  <a:lnTo>
                    <a:pt x="410938" y="508914"/>
                  </a:lnTo>
                  <a:lnTo>
                    <a:pt x="449054" y="481970"/>
                  </a:lnTo>
                  <a:lnTo>
                    <a:pt x="481970" y="449054"/>
                  </a:lnTo>
                  <a:lnTo>
                    <a:pt x="508914" y="410938"/>
                  </a:lnTo>
                  <a:lnTo>
                    <a:pt x="529115" y="368392"/>
                  </a:lnTo>
                  <a:lnTo>
                    <a:pt x="541801" y="322189"/>
                  </a:lnTo>
                  <a:lnTo>
                    <a:pt x="546201" y="273100"/>
                  </a:lnTo>
                  <a:lnTo>
                    <a:pt x="541801" y="224011"/>
                  </a:lnTo>
                  <a:lnTo>
                    <a:pt x="529115" y="177808"/>
                  </a:lnTo>
                  <a:lnTo>
                    <a:pt x="508914" y="135263"/>
                  </a:lnTo>
                  <a:lnTo>
                    <a:pt x="481970" y="97147"/>
                  </a:lnTo>
                  <a:lnTo>
                    <a:pt x="449054" y="64231"/>
                  </a:lnTo>
                  <a:lnTo>
                    <a:pt x="410938" y="37287"/>
                  </a:lnTo>
                  <a:lnTo>
                    <a:pt x="368392" y="17086"/>
                  </a:lnTo>
                  <a:lnTo>
                    <a:pt x="322189" y="4400"/>
                  </a:lnTo>
                  <a:lnTo>
                    <a:pt x="273100" y="0"/>
                  </a:lnTo>
                  <a:close/>
                </a:path>
              </a:pathLst>
            </a:custGeom>
            <a:solidFill>
              <a:srgbClr val="60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907954" y="1900764"/>
              <a:ext cx="308610" cy="430530"/>
            </a:xfrm>
            <a:custGeom>
              <a:avLst/>
              <a:gdLst/>
              <a:ahLst/>
              <a:cxnLst/>
              <a:rect l="l" t="t" r="r" b="b"/>
              <a:pathLst>
                <a:path w="308609" h="430530">
                  <a:moveTo>
                    <a:pt x="63563" y="365493"/>
                  </a:moveTo>
                  <a:lnTo>
                    <a:pt x="60463" y="365493"/>
                  </a:lnTo>
                  <a:lnTo>
                    <a:pt x="59156" y="366356"/>
                  </a:lnTo>
                  <a:lnTo>
                    <a:pt x="57835" y="370268"/>
                  </a:lnTo>
                  <a:lnTo>
                    <a:pt x="59080" y="372490"/>
                  </a:lnTo>
                  <a:lnTo>
                    <a:pt x="70751" y="376618"/>
                  </a:lnTo>
                  <a:lnTo>
                    <a:pt x="81343" y="380212"/>
                  </a:lnTo>
                  <a:lnTo>
                    <a:pt x="87350" y="382104"/>
                  </a:lnTo>
                  <a:lnTo>
                    <a:pt x="97599" y="385648"/>
                  </a:lnTo>
                  <a:lnTo>
                    <a:pt x="101803" y="387400"/>
                  </a:lnTo>
                  <a:lnTo>
                    <a:pt x="222789" y="429640"/>
                  </a:lnTo>
                  <a:lnTo>
                    <a:pt x="223739" y="429945"/>
                  </a:lnTo>
                  <a:lnTo>
                    <a:pt x="226810" y="429945"/>
                  </a:lnTo>
                  <a:lnTo>
                    <a:pt x="228291" y="428307"/>
                  </a:lnTo>
                  <a:lnTo>
                    <a:pt x="228417" y="422998"/>
                  </a:lnTo>
                  <a:lnTo>
                    <a:pt x="228422" y="422478"/>
                  </a:lnTo>
                  <a:lnTo>
                    <a:pt x="308164" y="422478"/>
                  </a:lnTo>
                  <a:lnTo>
                    <a:pt x="308164" y="420192"/>
                  </a:lnTo>
                  <a:lnTo>
                    <a:pt x="220479" y="420192"/>
                  </a:lnTo>
                  <a:lnTo>
                    <a:pt x="218363" y="419544"/>
                  </a:lnTo>
                  <a:lnTo>
                    <a:pt x="63563" y="365493"/>
                  </a:lnTo>
                  <a:close/>
                </a:path>
                <a:path w="308609" h="430530">
                  <a:moveTo>
                    <a:pt x="254977" y="422478"/>
                  </a:moveTo>
                  <a:lnTo>
                    <a:pt x="228422" y="422478"/>
                  </a:lnTo>
                  <a:lnTo>
                    <a:pt x="229819" y="422846"/>
                  </a:lnTo>
                  <a:lnTo>
                    <a:pt x="250134" y="429945"/>
                  </a:lnTo>
                  <a:lnTo>
                    <a:pt x="253301" y="429945"/>
                  </a:lnTo>
                  <a:lnTo>
                    <a:pt x="254901" y="428307"/>
                  </a:lnTo>
                  <a:lnTo>
                    <a:pt x="254977" y="422478"/>
                  </a:lnTo>
                  <a:close/>
                </a:path>
                <a:path w="308609" h="430530">
                  <a:moveTo>
                    <a:pt x="281558" y="422478"/>
                  </a:moveTo>
                  <a:lnTo>
                    <a:pt x="255157" y="422478"/>
                  </a:lnTo>
                  <a:lnTo>
                    <a:pt x="256997" y="422998"/>
                  </a:lnTo>
                  <a:lnTo>
                    <a:pt x="269620" y="427469"/>
                  </a:lnTo>
                  <a:lnTo>
                    <a:pt x="275945" y="429640"/>
                  </a:lnTo>
                  <a:lnTo>
                    <a:pt x="276758" y="429945"/>
                  </a:lnTo>
                  <a:lnTo>
                    <a:pt x="279838" y="429945"/>
                  </a:lnTo>
                  <a:lnTo>
                    <a:pt x="281375" y="428307"/>
                  </a:lnTo>
                  <a:lnTo>
                    <a:pt x="281495" y="427266"/>
                  </a:lnTo>
                  <a:lnTo>
                    <a:pt x="281558" y="422478"/>
                  </a:lnTo>
                  <a:close/>
                </a:path>
                <a:path w="308609" h="430530">
                  <a:moveTo>
                    <a:pt x="302309" y="429640"/>
                  </a:moveTo>
                  <a:lnTo>
                    <a:pt x="298315" y="429640"/>
                  </a:lnTo>
                  <a:lnTo>
                    <a:pt x="307093" y="429945"/>
                  </a:lnTo>
                  <a:lnTo>
                    <a:pt x="303099" y="429945"/>
                  </a:lnTo>
                  <a:lnTo>
                    <a:pt x="302309" y="429640"/>
                  </a:lnTo>
                  <a:close/>
                </a:path>
                <a:path w="308609" h="430530">
                  <a:moveTo>
                    <a:pt x="308164" y="422478"/>
                  </a:moveTo>
                  <a:lnTo>
                    <a:pt x="281749" y="422478"/>
                  </a:lnTo>
                  <a:lnTo>
                    <a:pt x="283448" y="422998"/>
                  </a:lnTo>
                  <a:lnTo>
                    <a:pt x="290131" y="425322"/>
                  </a:lnTo>
                  <a:lnTo>
                    <a:pt x="296151" y="427266"/>
                  </a:lnTo>
                  <a:lnTo>
                    <a:pt x="303099" y="429945"/>
                  </a:lnTo>
                  <a:lnTo>
                    <a:pt x="306338" y="429945"/>
                  </a:lnTo>
                  <a:lnTo>
                    <a:pt x="308165" y="427951"/>
                  </a:lnTo>
                  <a:lnTo>
                    <a:pt x="308164" y="422478"/>
                  </a:lnTo>
                  <a:close/>
                </a:path>
                <a:path w="308609" h="430530">
                  <a:moveTo>
                    <a:pt x="246580" y="10121"/>
                  </a:moveTo>
                  <a:lnTo>
                    <a:pt x="220230" y="10121"/>
                  </a:lnTo>
                  <a:lnTo>
                    <a:pt x="220230" y="420192"/>
                  </a:lnTo>
                  <a:lnTo>
                    <a:pt x="246786" y="420192"/>
                  </a:lnTo>
                  <a:lnTo>
                    <a:pt x="229361" y="414108"/>
                  </a:lnTo>
                  <a:lnTo>
                    <a:pt x="228320" y="413727"/>
                  </a:lnTo>
                  <a:lnTo>
                    <a:pt x="228422" y="18453"/>
                  </a:lnTo>
                  <a:lnTo>
                    <a:pt x="228790" y="17767"/>
                  </a:lnTo>
                  <a:lnTo>
                    <a:pt x="235483" y="14960"/>
                  </a:lnTo>
                  <a:lnTo>
                    <a:pt x="246580" y="10121"/>
                  </a:lnTo>
                  <a:close/>
                </a:path>
                <a:path w="308609" h="430530">
                  <a:moveTo>
                    <a:pt x="273397" y="10121"/>
                  </a:moveTo>
                  <a:lnTo>
                    <a:pt x="246786" y="10121"/>
                  </a:lnTo>
                  <a:lnTo>
                    <a:pt x="246786" y="420192"/>
                  </a:lnTo>
                  <a:lnTo>
                    <a:pt x="273467" y="420192"/>
                  </a:lnTo>
                  <a:lnTo>
                    <a:pt x="255409" y="413943"/>
                  </a:lnTo>
                  <a:lnTo>
                    <a:pt x="254914" y="413537"/>
                  </a:lnTo>
                  <a:lnTo>
                    <a:pt x="254939" y="18453"/>
                  </a:lnTo>
                  <a:lnTo>
                    <a:pt x="255358" y="17767"/>
                  </a:lnTo>
                  <a:lnTo>
                    <a:pt x="261759" y="15138"/>
                  </a:lnTo>
                  <a:lnTo>
                    <a:pt x="266801" y="12877"/>
                  </a:lnTo>
                  <a:lnTo>
                    <a:pt x="271611" y="10807"/>
                  </a:lnTo>
                  <a:lnTo>
                    <a:pt x="273397" y="10121"/>
                  </a:lnTo>
                  <a:close/>
                </a:path>
                <a:path w="308609" h="430530">
                  <a:moveTo>
                    <a:pt x="299973" y="10121"/>
                  </a:moveTo>
                  <a:lnTo>
                    <a:pt x="273430" y="10121"/>
                  </a:lnTo>
                  <a:lnTo>
                    <a:pt x="273430" y="420192"/>
                  </a:lnTo>
                  <a:lnTo>
                    <a:pt x="300125" y="420192"/>
                  </a:lnTo>
                  <a:lnTo>
                    <a:pt x="289407" y="416547"/>
                  </a:lnTo>
                  <a:lnTo>
                    <a:pt x="286119" y="415353"/>
                  </a:lnTo>
                  <a:lnTo>
                    <a:pt x="281876" y="413943"/>
                  </a:lnTo>
                  <a:lnTo>
                    <a:pt x="281712" y="413727"/>
                  </a:lnTo>
                  <a:lnTo>
                    <a:pt x="281593" y="413537"/>
                  </a:lnTo>
                  <a:lnTo>
                    <a:pt x="281533" y="18453"/>
                  </a:lnTo>
                  <a:lnTo>
                    <a:pt x="281965" y="17767"/>
                  </a:lnTo>
                  <a:lnTo>
                    <a:pt x="283260" y="17246"/>
                  </a:lnTo>
                  <a:lnTo>
                    <a:pt x="288267" y="15138"/>
                  </a:lnTo>
                  <a:lnTo>
                    <a:pt x="293344" y="12877"/>
                  </a:lnTo>
                  <a:lnTo>
                    <a:pt x="298122" y="10807"/>
                  </a:lnTo>
                  <a:lnTo>
                    <a:pt x="299973" y="10121"/>
                  </a:lnTo>
                  <a:close/>
                </a:path>
                <a:path w="308609" h="430530">
                  <a:moveTo>
                    <a:pt x="308090" y="10121"/>
                  </a:moveTo>
                  <a:lnTo>
                    <a:pt x="299973" y="10121"/>
                  </a:lnTo>
                  <a:lnTo>
                    <a:pt x="299973" y="420192"/>
                  </a:lnTo>
                  <a:lnTo>
                    <a:pt x="308164" y="420192"/>
                  </a:lnTo>
                  <a:lnTo>
                    <a:pt x="308090" y="10121"/>
                  </a:lnTo>
                  <a:close/>
                </a:path>
                <a:path w="308609" h="430530">
                  <a:moveTo>
                    <a:pt x="226833" y="0"/>
                  </a:moveTo>
                  <a:lnTo>
                    <a:pt x="222859" y="0"/>
                  </a:lnTo>
                  <a:lnTo>
                    <a:pt x="876" y="96431"/>
                  </a:lnTo>
                  <a:lnTo>
                    <a:pt x="12" y="97764"/>
                  </a:lnTo>
                  <a:lnTo>
                    <a:pt x="0" y="173354"/>
                  </a:lnTo>
                  <a:lnTo>
                    <a:pt x="977" y="174764"/>
                  </a:lnTo>
                  <a:lnTo>
                    <a:pt x="3433" y="175526"/>
                  </a:lnTo>
                  <a:lnTo>
                    <a:pt x="6388" y="175526"/>
                  </a:lnTo>
                  <a:lnTo>
                    <a:pt x="8000" y="173685"/>
                  </a:lnTo>
                  <a:lnTo>
                    <a:pt x="8013" y="102044"/>
                  </a:lnTo>
                  <a:lnTo>
                    <a:pt x="9182" y="101561"/>
                  </a:lnTo>
                  <a:lnTo>
                    <a:pt x="218414" y="10807"/>
                  </a:lnTo>
                  <a:lnTo>
                    <a:pt x="220135" y="10121"/>
                  </a:lnTo>
                  <a:lnTo>
                    <a:pt x="308090" y="10121"/>
                  </a:lnTo>
                  <a:lnTo>
                    <a:pt x="308090" y="9156"/>
                  </a:lnTo>
                  <a:lnTo>
                    <a:pt x="228422" y="9156"/>
                  </a:lnTo>
                  <a:lnTo>
                    <a:pt x="228535" y="3238"/>
                  </a:lnTo>
                  <a:lnTo>
                    <a:pt x="228629" y="1803"/>
                  </a:lnTo>
                  <a:lnTo>
                    <a:pt x="228774" y="1803"/>
                  </a:lnTo>
                  <a:lnTo>
                    <a:pt x="226833" y="0"/>
                  </a:lnTo>
                  <a:close/>
                </a:path>
                <a:path w="308609" h="430530">
                  <a:moveTo>
                    <a:pt x="253561" y="0"/>
                  </a:moveTo>
                  <a:lnTo>
                    <a:pt x="249554" y="0"/>
                  </a:lnTo>
                  <a:lnTo>
                    <a:pt x="246570" y="1269"/>
                  </a:lnTo>
                  <a:lnTo>
                    <a:pt x="244322" y="2273"/>
                  </a:lnTo>
                  <a:lnTo>
                    <a:pt x="228422" y="9156"/>
                  </a:lnTo>
                  <a:lnTo>
                    <a:pt x="254978" y="9156"/>
                  </a:lnTo>
                  <a:lnTo>
                    <a:pt x="254927" y="1523"/>
                  </a:lnTo>
                  <a:lnTo>
                    <a:pt x="253561" y="0"/>
                  </a:lnTo>
                  <a:close/>
                </a:path>
                <a:path w="308609" h="430530">
                  <a:moveTo>
                    <a:pt x="280076" y="0"/>
                  </a:moveTo>
                  <a:lnTo>
                    <a:pt x="276284" y="0"/>
                  </a:lnTo>
                  <a:lnTo>
                    <a:pt x="271856" y="1803"/>
                  </a:lnTo>
                  <a:lnTo>
                    <a:pt x="267995" y="3555"/>
                  </a:lnTo>
                  <a:lnTo>
                    <a:pt x="254918" y="9156"/>
                  </a:lnTo>
                  <a:lnTo>
                    <a:pt x="281546" y="9156"/>
                  </a:lnTo>
                  <a:lnTo>
                    <a:pt x="281508" y="1523"/>
                  </a:lnTo>
                  <a:lnTo>
                    <a:pt x="281289" y="1269"/>
                  </a:lnTo>
                  <a:lnTo>
                    <a:pt x="280076" y="0"/>
                  </a:lnTo>
                  <a:close/>
                </a:path>
                <a:path w="308609" h="430530">
                  <a:moveTo>
                    <a:pt x="306632" y="0"/>
                  </a:moveTo>
                  <a:lnTo>
                    <a:pt x="302856" y="0"/>
                  </a:lnTo>
                  <a:lnTo>
                    <a:pt x="296938" y="2489"/>
                  </a:lnTo>
                  <a:lnTo>
                    <a:pt x="291414" y="5003"/>
                  </a:lnTo>
                  <a:lnTo>
                    <a:pt x="284505" y="8026"/>
                  </a:lnTo>
                  <a:lnTo>
                    <a:pt x="283133" y="8496"/>
                  </a:lnTo>
                  <a:lnTo>
                    <a:pt x="281449" y="9156"/>
                  </a:lnTo>
                  <a:lnTo>
                    <a:pt x="308090" y="9156"/>
                  </a:lnTo>
                  <a:lnTo>
                    <a:pt x="308089" y="1523"/>
                  </a:lnTo>
                  <a:lnTo>
                    <a:pt x="306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01747" y="2089956"/>
              <a:ext cx="160997" cy="210210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1229500" y="1960511"/>
            <a:ext cx="2737583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125" dirty="0">
                <a:solidFill>
                  <a:srgbClr val="58595B"/>
                </a:solidFill>
                <a:latin typeface="Arial"/>
                <a:cs typeface="Arial"/>
              </a:rPr>
              <a:t>Net</a:t>
            </a:r>
            <a:r>
              <a:rPr sz="1800" b="1" spc="2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595B"/>
                </a:solidFill>
                <a:latin typeface="Arial"/>
                <a:cs typeface="Arial"/>
              </a:rPr>
              <a:t>Revenue</a:t>
            </a:r>
            <a:r>
              <a:rPr sz="1800" b="1" spc="204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595B"/>
                </a:solidFill>
                <a:latin typeface="Arial"/>
                <a:cs typeface="Arial"/>
              </a:rPr>
              <a:t>$1</a:t>
            </a:r>
            <a:r>
              <a:rPr lang="en-IN" sz="1800" b="1" dirty="0">
                <a:solidFill>
                  <a:srgbClr val="58595B"/>
                </a:solidFill>
                <a:latin typeface="Arial"/>
                <a:cs typeface="Arial"/>
              </a:rPr>
              <a:t>35</a:t>
            </a:r>
            <a:r>
              <a:rPr sz="1800" b="1" dirty="0">
                <a:solidFill>
                  <a:srgbClr val="58595B"/>
                </a:solidFill>
                <a:latin typeface="Arial"/>
                <a:cs typeface="Arial"/>
              </a:rPr>
              <a:t>.4</a:t>
            </a:r>
            <a:r>
              <a:rPr sz="1800" b="1" spc="20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58595B"/>
                </a:solidFill>
                <a:latin typeface="Arial"/>
                <a:cs typeface="Arial"/>
              </a:rPr>
              <a:t>bn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09600" y="1866076"/>
            <a:ext cx="546735" cy="546735"/>
            <a:chOff x="1121139" y="1866076"/>
            <a:chExt cx="546735" cy="546735"/>
          </a:xfrm>
        </p:grpSpPr>
        <p:sp>
          <p:nvSpPr>
            <p:cNvPr id="49" name="object 49"/>
            <p:cNvSpPr/>
            <p:nvPr/>
          </p:nvSpPr>
          <p:spPr>
            <a:xfrm>
              <a:off x="1121139" y="1866076"/>
              <a:ext cx="546735" cy="546735"/>
            </a:xfrm>
            <a:custGeom>
              <a:avLst/>
              <a:gdLst/>
              <a:ahLst/>
              <a:cxnLst/>
              <a:rect l="l" t="t" r="r" b="b"/>
              <a:pathLst>
                <a:path w="546735" h="546735">
                  <a:moveTo>
                    <a:pt x="273100" y="0"/>
                  </a:moveTo>
                  <a:lnTo>
                    <a:pt x="224011" y="4400"/>
                  </a:lnTo>
                  <a:lnTo>
                    <a:pt x="177808" y="17086"/>
                  </a:lnTo>
                  <a:lnTo>
                    <a:pt x="135263" y="37287"/>
                  </a:lnTo>
                  <a:lnTo>
                    <a:pt x="97147" y="64231"/>
                  </a:lnTo>
                  <a:lnTo>
                    <a:pt x="64231" y="97147"/>
                  </a:lnTo>
                  <a:lnTo>
                    <a:pt x="37287" y="135263"/>
                  </a:lnTo>
                  <a:lnTo>
                    <a:pt x="17086" y="177808"/>
                  </a:lnTo>
                  <a:lnTo>
                    <a:pt x="4400" y="224011"/>
                  </a:lnTo>
                  <a:lnTo>
                    <a:pt x="0" y="273100"/>
                  </a:lnTo>
                  <a:lnTo>
                    <a:pt x="4400" y="322189"/>
                  </a:lnTo>
                  <a:lnTo>
                    <a:pt x="17086" y="368392"/>
                  </a:lnTo>
                  <a:lnTo>
                    <a:pt x="37287" y="410938"/>
                  </a:lnTo>
                  <a:lnTo>
                    <a:pt x="64231" y="449054"/>
                  </a:lnTo>
                  <a:lnTo>
                    <a:pt x="97147" y="481970"/>
                  </a:lnTo>
                  <a:lnTo>
                    <a:pt x="135263" y="508914"/>
                  </a:lnTo>
                  <a:lnTo>
                    <a:pt x="177808" y="529115"/>
                  </a:lnTo>
                  <a:lnTo>
                    <a:pt x="224011" y="541801"/>
                  </a:lnTo>
                  <a:lnTo>
                    <a:pt x="273100" y="546201"/>
                  </a:lnTo>
                  <a:lnTo>
                    <a:pt x="322189" y="541801"/>
                  </a:lnTo>
                  <a:lnTo>
                    <a:pt x="368392" y="529115"/>
                  </a:lnTo>
                  <a:lnTo>
                    <a:pt x="410938" y="508914"/>
                  </a:lnTo>
                  <a:lnTo>
                    <a:pt x="449054" y="481970"/>
                  </a:lnTo>
                  <a:lnTo>
                    <a:pt x="481970" y="449054"/>
                  </a:lnTo>
                  <a:lnTo>
                    <a:pt x="508914" y="410938"/>
                  </a:lnTo>
                  <a:lnTo>
                    <a:pt x="529115" y="368392"/>
                  </a:lnTo>
                  <a:lnTo>
                    <a:pt x="541801" y="322189"/>
                  </a:lnTo>
                  <a:lnTo>
                    <a:pt x="546201" y="273100"/>
                  </a:lnTo>
                  <a:lnTo>
                    <a:pt x="541801" y="224011"/>
                  </a:lnTo>
                  <a:lnTo>
                    <a:pt x="529115" y="177808"/>
                  </a:lnTo>
                  <a:lnTo>
                    <a:pt x="508914" y="135263"/>
                  </a:lnTo>
                  <a:lnTo>
                    <a:pt x="481970" y="97147"/>
                  </a:lnTo>
                  <a:lnTo>
                    <a:pt x="449054" y="64231"/>
                  </a:lnTo>
                  <a:lnTo>
                    <a:pt x="410938" y="37287"/>
                  </a:lnTo>
                  <a:lnTo>
                    <a:pt x="368392" y="17086"/>
                  </a:lnTo>
                  <a:lnTo>
                    <a:pt x="322189" y="4400"/>
                  </a:lnTo>
                  <a:lnTo>
                    <a:pt x="273100" y="0"/>
                  </a:lnTo>
                  <a:close/>
                </a:path>
              </a:pathLst>
            </a:custGeom>
            <a:solidFill>
              <a:srgbClr val="229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15961" y="1922766"/>
              <a:ext cx="357505" cy="432434"/>
            </a:xfrm>
            <a:custGeom>
              <a:avLst/>
              <a:gdLst/>
              <a:ahLst/>
              <a:cxnLst/>
              <a:rect l="l" t="t" r="r" b="b"/>
              <a:pathLst>
                <a:path w="357505" h="432435">
                  <a:moveTo>
                    <a:pt x="267754" y="296240"/>
                  </a:moveTo>
                  <a:lnTo>
                    <a:pt x="260502" y="254444"/>
                  </a:lnTo>
                  <a:lnTo>
                    <a:pt x="256171" y="246303"/>
                  </a:lnTo>
                  <a:lnTo>
                    <a:pt x="256171" y="298640"/>
                  </a:lnTo>
                  <a:lnTo>
                    <a:pt x="246468" y="345846"/>
                  </a:lnTo>
                  <a:lnTo>
                    <a:pt x="220243" y="384606"/>
                  </a:lnTo>
                  <a:lnTo>
                    <a:pt x="181533" y="410845"/>
                  </a:lnTo>
                  <a:lnTo>
                    <a:pt x="134454" y="420484"/>
                  </a:lnTo>
                  <a:lnTo>
                    <a:pt x="86664" y="410845"/>
                  </a:lnTo>
                  <a:lnTo>
                    <a:pt x="86448" y="410845"/>
                  </a:lnTo>
                  <a:lnTo>
                    <a:pt x="47256" y="384352"/>
                  </a:lnTo>
                  <a:lnTo>
                    <a:pt x="21018" y="345071"/>
                  </a:lnTo>
                  <a:lnTo>
                    <a:pt x="11506" y="296824"/>
                  </a:lnTo>
                  <a:lnTo>
                    <a:pt x="21348" y="249770"/>
                  </a:lnTo>
                  <a:lnTo>
                    <a:pt x="47840" y="211175"/>
                  </a:lnTo>
                  <a:lnTo>
                    <a:pt x="86880" y="185115"/>
                  </a:lnTo>
                  <a:lnTo>
                    <a:pt x="134366" y="175628"/>
                  </a:lnTo>
                  <a:lnTo>
                    <a:pt x="181825" y="185407"/>
                  </a:lnTo>
                  <a:lnTo>
                    <a:pt x="220560" y="211797"/>
                  </a:lnTo>
                  <a:lnTo>
                    <a:pt x="246646" y="250863"/>
                  </a:lnTo>
                  <a:lnTo>
                    <a:pt x="256171" y="298640"/>
                  </a:lnTo>
                  <a:lnTo>
                    <a:pt x="256171" y="246303"/>
                  </a:lnTo>
                  <a:lnTo>
                    <a:pt x="241198" y="218147"/>
                  </a:lnTo>
                  <a:lnTo>
                    <a:pt x="212051" y="189560"/>
                  </a:lnTo>
                  <a:lnTo>
                    <a:pt x="184581" y="175628"/>
                  </a:lnTo>
                  <a:lnTo>
                    <a:pt x="175221" y="170878"/>
                  </a:lnTo>
                  <a:lnTo>
                    <a:pt x="132905" y="164312"/>
                  </a:lnTo>
                  <a:lnTo>
                    <a:pt x="90906" y="171335"/>
                  </a:lnTo>
                  <a:lnTo>
                    <a:pt x="54368" y="190449"/>
                  </a:lnTo>
                  <a:lnTo>
                    <a:pt x="25527" y="219392"/>
                  </a:lnTo>
                  <a:lnTo>
                    <a:pt x="6654" y="255917"/>
                  </a:lnTo>
                  <a:lnTo>
                    <a:pt x="0" y="297751"/>
                  </a:lnTo>
                  <a:lnTo>
                    <a:pt x="6959" y="340512"/>
                  </a:lnTo>
                  <a:lnTo>
                    <a:pt x="26035" y="377367"/>
                  </a:lnTo>
                  <a:lnTo>
                    <a:pt x="55105" y="406260"/>
                  </a:lnTo>
                  <a:lnTo>
                    <a:pt x="92075" y="425094"/>
                  </a:lnTo>
                  <a:lnTo>
                    <a:pt x="134848" y="431812"/>
                  </a:lnTo>
                  <a:lnTo>
                    <a:pt x="176669" y="424903"/>
                  </a:lnTo>
                  <a:lnTo>
                    <a:pt x="213283" y="405701"/>
                  </a:lnTo>
                  <a:lnTo>
                    <a:pt x="242277" y="376402"/>
                  </a:lnTo>
                  <a:lnTo>
                    <a:pt x="261239" y="339191"/>
                  </a:lnTo>
                  <a:lnTo>
                    <a:pt x="267665" y="296824"/>
                  </a:lnTo>
                  <a:lnTo>
                    <a:pt x="267754" y="296240"/>
                  </a:lnTo>
                  <a:close/>
                </a:path>
                <a:path w="357505" h="432435">
                  <a:moveTo>
                    <a:pt x="357416" y="94742"/>
                  </a:moveTo>
                  <a:lnTo>
                    <a:pt x="355803" y="92583"/>
                  </a:lnTo>
                  <a:lnTo>
                    <a:pt x="263258" y="0"/>
                  </a:lnTo>
                  <a:lnTo>
                    <a:pt x="260756" y="12"/>
                  </a:lnTo>
                  <a:lnTo>
                    <a:pt x="168211" y="92506"/>
                  </a:lnTo>
                  <a:lnTo>
                    <a:pt x="166547" y="94627"/>
                  </a:lnTo>
                  <a:lnTo>
                    <a:pt x="169291" y="101028"/>
                  </a:lnTo>
                  <a:lnTo>
                    <a:pt x="171881" y="101409"/>
                  </a:lnTo>
                  <a:lnTo>
                    <a:pt x="210451" y="101358"/>
                  </a:lnTo>
                  <a:lnTo>
                    <a:pt x="210477" y="156273"/>
                  </a:lnTo>
                  <a:lnTo>
                    <a:pt x="212483" y="158813"/>
                  </a:lnTo>
                  <a:lnTo>
                    <a:pt x="219837" y="159054"/>
                  </a:lnTo>
                  <a:lnTo>
                    <a:pt x="222072" y="156298"/>
                  </a:lnTo>
                  <a:lnTo>
                    <a:pt x="222046" y="91922"/>
                  </a:lnTo>
                  <a:lnTo>
                    <a:pt x="220078" y="89941"/>
                  </a:lnTo>
                  <a:lnTo>
                    <a:pt x="188874" y="89877"/>
                  </a:lnTo>
                  <a:lnTo>
                    <a:pt x="262470" y="16179"/>
                  </a:lnTo>
                  <a:lnTo>
                    <a:pt x="336143" y="89865"/>
                  </a:lnTo>
                  <a:lnTo>
                    <a:pt x="303364" y="89903"/>
                  </a:lnTo>
                  <a:lnTo>
                    <a:pt x="302031" y="91287"/>
                  </a:lnTo>
                  <a:lnTo>
                    <a:pt x="301980" y="299466"/>
                  </a:lnTo>
                  <a:lnTo>
                    <a:pt x="302666" y="303618"/>
                  </a:lnTo>
                  <a:lnTo>
                    <a:pt x="304546" y="305282"/>
                  </a:lnTo>
                  <a:lnTo>
                    <a:pt x="310680" y="305269"/>
                  </a:lnTo>
                  <a:lnTo>
                    <a:pt x="312737" y="303796"/>
                  </a:lnTo>
                  <a:lnTo>
                    <a:pt x="313410" y="298996"/>
                  </a:lnTo>
                  <a:lnTo>
                    <a:pt x="313372" y="106057"/>
                  </a:lnTo>
                  <a:lnTo>
                    <a:pt x="313651" y="101358"/>
                  </a:lnTo>
                  <a:lnTo>
                    <a:pt x="352056" y="101396"/>
                  </a:lnTo>
                  <a:lnTo>
                    <a:pt x="354685" y="101041"/>
                  </a:lnTo>
                  <a:lnTo>
                    <a:pt x="357416" y="94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90412" y="2143361"/>
              <a:ext cx="111328" cy="170700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3370903" y="2599706"/>
            <a:ext cx="7888605" cy="0"/>
          </a:xfrm>
          <a:custGeom>
            <a:avLst/>
            <a:gdLst/>
            <a:ahLst/>
            <a:cxnLst/>
            <a:rect l="l" t="t" r="r" b="b"/>
            <a:pathLst>
              <a:path w="7888605">
                <a:moveTo>
                  <a:pt x="0" y="0"/>
                </a:moveTo>
                <a:lnTo>
                  <a:pt x="7888592" y="0"/>
                </a:lnTo>
              </a:path>
            </a:pathLst>
          </a:custGeom>
          <a:ln w="1076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70903" y="3575000"/>
            <a:ext cx="7888605" cy="0"/>
          </a:xfrm>
          <a:custGeom>
            <a:avLst/>
            <a:gdLst/>
            <a:ahLst/>
            <a:cxnLst/>
            <a:rect l="l" t="t" r="r" b="b"/>
            <a:pathLst>
              <a:path w="7888605">
                <a:moveTo>
                  <a:pt x="0" y="0"/>
                </a:moveTo>
                <a:lnTo>
                  <a:pt x="7888592" y="0"/>
                </a:lnTo>
              </a:path>
            </a:pathLst>
          </a:custGeom>
          <a:ln w="1076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430597" y="4524747"/>
            <a:ext cx="1965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231F20"/>
                </a:solidFill>
                <a:latin typeface="Trebuchet MS"/>
                <a:cs typeface="Trebuchet MS"/>
              </a:rPr>
              <a:t>KEY</a:t>
            </a:r>
            <a:r>
              <a:rPr sz="12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231F20"/>
                </a:solidFill>
                <a:latin typeface="Trebuchet MS"/>
                <a:cs typeface="Trebuchet MS"/>
              </a:rPr>
              <a:t>NUMBERS</a:t>
            </a:r>
            <a:r>
              <a:rPr sz="12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231F20"/>
                </a:solidFill>
                <a:latin typeface="Trebuchet MS"/>
                <a:cs typeface="Trebuchet MS"/>
              </a:rPr>
              <a:t>FOR</a:t>
            </a:r>
            <a:r>
              <a:rPr sz="1200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231F20"/>
                </a:solidFill>
                <a:latin typeface="Trebuchet MS"/>
                <a:cs typeface="Trebuchet MS"/>
              </a:rPr>
              <a:t>FY</a:t>
            </a:r>
            <a:r>
              <a:rPr sz="1200" spc="-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231F20"/>
                </a:solidFill>
                <a:latin typeface="Trebuchet MS"/>
                <a:cs typeface="Trebuchet MS"/>
              </a:rPr>
              <a:t>2025-26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xfrm>
            <a:off x="5947674" y="7638168"/>
            <a:ext cx="2713756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30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</a:t>
            </a:r>
            <a:r>
              <a:rPr sz="2100" dirty="0">
                <a:solidFill>
                  <a:srgbClr val="58595B"/>
                </a:solidFill>
              </a:rPr>
              <a:t>RAM</a:t>
            </a:r>
            <a:r>
              <a:rPr sz="2100" spc="35" dirty="0">
                <a:solidFill>
                  <a:srgbClr val="58595B"/>
                </a:solidFill>
              </a:rPr>
              <a:t> </a:t>
            </a:r>
            <a:r>
              <a:rPr sz="2100" spc="-20" dirty="0">
                <a:solidFill>
                  <a:srgbClr val="58595B"/>
                </a:solidFill>
              </a:rPr>
              <a:t>LTD.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55" name="object 55" descr="$PPTXTitle"/>
          <p:cNvSpPr txBox="1">
            <a:spLocks noGrp="1"/>
          </p:cNvSpPr>
          <p:nvPr>
            <p:ph type="title"/>
          </p:nvPr>
        </p:nvSpPr>
        <p:spPr>
          <a:xfrm>
            <a:off x="421866" y="349210"/>
            <a:ext cx="10927715" cy="1125589"/>
          </a:xfrm>
          <a:prstGeom prst="rect">
            <a:avLst/>
          </a:prstGeom>
        </p:spPr>
        <p:txBody>
          <a:bodyPr vert="horz" wrap="square" lIns="0" tIns="8346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600" spc="135" dirty="0"/>
              <a:t>DCM</a:t>
            </a:r>
            <a:r>
              <a:rPr sz="3600" spc="90" dirty="0"/>
              <a:t> </a:t>
            </a:r>
            <a:r>
              <a:rPr sz="3600" spc="95" dirty="0"/>
              <a:t>SHRIRAM</a:t>
            </a:r>
            <a:r>
              <a:rPr sz="3600" spc="90" dirty="0"/>
              <a:t> </a:t>
            </a:r>
            <a:r>
              <a:rPr sz="3600" spc="80" dirty="0"/>
              <a:t>LTD.</a:t>
            </a:r>
            <a:endParaRPr sz="3600" dirty="0"/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3000" b="0" spc="235" dirty="0">
                <a:latin typeface="Verdana"/>
                <a:cs typeface="Verdana"/>
              </a:rPr>
              <a:t>AN</a:t>
            </a:r>
            <a:r>
              <a:rPr sz="3000" b="0" spc="-110" dirty="0">
                <a:latin typeface="Verdana"/>
                <a:cs typeface="Verdana"/>
              </a:rPr>
              <a:t> </a:t>
            </a:r>
            <a:r>
              <a:rPr sz="3000" b="0" spc="100" dirty="0">
                <a:latin typeface="Verdana"/>
                <a:cs typeface="Verdana"/>
              </a:rPr>
              <a:t>OVERVIEW</a:t>
            </a:r>
            <a:r>
              <a:rPr sz="3000" b="0" spc="-110" dirty="0">
                <a:latin typeface="Verdana"/>
                <a:cs typeface="Verdana"/>
              </a:rPr>
              <a:t> </a:t>
            </a:r>
            <a:r>
              <a:rPr sz="3000" b="0" spc="220" dirty="0">
                <a:latin typeface="Verdana"/>
                <a:cs typeface="Verdana"/>
              </a:rPr>
              <a:t>OF</a:t>
            </a:r>
            <a:r>
              <a:rPr sz="3000" b="0" spc="-110" dirty="0">
                <a:latin typeface="Verdana"/>
                <a:cs typeface="Verdana"/>
              </a:rPr>
              <a:t> </a:t>
            </a:r>
            <a:r>
              <a:rPr sz="3000" b="0" spc="325" dirty="0">
                <a:latin typeface="Verdana"/>
                <a:cs typeface="Verdana"/>
              </a:rPr>
              <a:t>A</a:t>
            </a:r>
            <a:r>
              <a:rPr sz="3000" b="0" spc="-110" dirty="0">
                <a:latin typeface="Verdana"/>
                <a:cs typeface="Verdana"/>
              </a:rPr>
              <a:t> </a:t>
            </a:r>
            <a:r>
              <a:rPr sz="3000" b="0" spc="-330" dirty="0">
                <a:latin typeface="Verdana"/>
                <a:cs typeface="Verdana"/>
              </a:rPr>
              <a:t>13</a:t>
            </a:r>
            <a:r>
              <a:rPr lang="en-IN" sz="3000" b="0" spc="-330" dirty="0">
                <a:latin typeface="Verdana"/>
                <a:cs typeface="Verdana"/>
              </a:rPr>
              <a:t>7</a:t>
            </a:r>
            <a:r>
              <a:rPr sz="3000" b="0" spc="-110" dirty="0">
                <a:latin typeface="Verdana"/>
                <a:cs typeface="Verdana"/>
              </a:rPr>
              <a:t> </a:t>
            </a:r>
            <a:r>
              <a:rPr sz="3000" b="0" spc="105" dirty="0">
                <a:latin typeface="Verdana"/>
                <a:cs typeface="Verdana"/>
              </a:rPr>
              <a:t>YEAR’S</a:t>
            </a:r>
            <a:r>
              <a:rPr sz="3000" b="0" spc="-110" dirty="0">
                <a:latin typeface="Verdana"/>
                <a:cs typeface="Verdana"/>
              </a:rPr>
              <a:t> </a:t>
            </a:r>
            <a:r>
              <a:rPr sz="3000" b="0" spc="145" dirty="0">
                <a:latin typeface="Verdana"/>
                <a:cs typeface="Verdana"/>
              </a:rPr>
              <a:t>OLD</a:t>
            </a:r>
            <a:r>
              <a:rPr sz="3000" b="0" spc="-110" dirty="0">
                <a:latin typeface="Verdana"/>
                <a:cs typeface="Verdana"/>
              </a:rPr>
              <a:t> </a:t>
            </a:r>
            <a:r>
              <a:rPr sz="3000" b="0" dirty="0">
                <a:latin typeface="Verdana"/>
                <a:cs typeface="Verdana"/>
              </a:rPr>
              <a:t>GROUP</a:t>
            </a:r>
            <a:endParaRPr sz="3000" dirty="0">
              <a:latin typeface="Verdana"/>
              <a:cs typeface="Verdana"/>
            </a:endParaRPr>
          </a:p>
        </p:txBody>
      </p:sp>
      <p:sp>
        <p:nvSpPr>
          <p:cNvPr id="58" name="object 24">
            <a:extLst>
              <a:ext uri="{FF2B5EF4-FFF2-40B4-BE49-F238E27FC236}">
                <a16:creationId xmlns:a16="http://schemas.microsoft.com/office/drawing/2014/main" id="{8799541C-ACB8-4CEB-911A-D7DD99B7DC38}"/>
              </a:ext>
            </a:extLst>
          </p:cNvPr>
          <p:cNvSpPr txBox="1">
            <a:spLocks/>
          </p:cNvSpPr>
          <p:nvPr/>
        </p:nvSpPr>
        <p:spPr>
          <a:xfrm>
            <a:off x="13925055" y="7661163"/>
            <a:ext cx="317094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4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xmlns="" r:id="rId11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" y="5744781"/>
            <a:ext cx="14629765" cy="1789430"/>
            <a:chOff x="368" y="5744781"/>
            <a:chExt cx="14629765" cy="1789430"/>
          </a:xfrm>
        </p:grpSpPr>
        <p:sp>
          <p:nvSpPr>
            <p:cNvPr id="3" name="object 3"/>
            <p:cNvSpPr/>
            <p:nvPr/>
          </p:nvSpPr>
          <p:spPr>
            <a:xfrm>
              <a:off x="14591" y="7528907"/>
              <a:ext cx="14601825" cy="0"/>
            </a:xfrm>
            <a:custGeom>
              <a:avLst/>
              <a:gdLst/>
              <a:ahLst/>
              <a:cxnLst/>
              <a:rect l="l" t="t" r="r" b="b"/>
              <a:pathLst>
                <a:path w="14601825">
                  <a:moveTo>
                    <a:pt x="0" y="0"/>
                  </a:moveTo>
                  <a:lnTo>
                    <a:pt x="14601215" y="0"/>
                  </a:lnTo>
                </a:path>
              </a:pathLst>
            </a:custGeom>
            <a:ln w="10600">
              <a:solidFill>
                <a:srgbClr val="6061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8" y="5744781"/>
              <a:ext cx="14629765" cy="1779270"/>
            </a:xfrm>
            <a:custGeom>
              <a:avLst/>
              <a:gdLst/>
              <a:ahLst/>
              <a:cxnLst/>
              <a:rect l="l" t="t" r="r" b="b"/>
              <a:pathLst>
                <a:path w="14629765" h="1779270">
                  <a:moveTo>
                    <a:pt x="14629650" y="0"/>
                  </a:moveTo>
                  <a:lnTo>
                    <a:pt x="0" y="0"/>
                  </a:lnTo>
                  <a:lnTo>
                    <a:pt x="0" y="1778825"/>
                  </a:lnTo>
                  <a:lnTo>
                    <a:pt x="14629650" y="1778825"/>
                  </a:lnTo>
                  <a:lnTo>
                    <a:pt x="14629650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7644" rIns="0" bIns="0" rtlCol="0">
            <a:spAutoFit/>
          </a:bodyPr>
          <a:lstStyle/>
          <a:p>
            <a:pPr marL="94615">
              <a:lnSpc>
                <a:spcPts val="4120"/>
              </a:lnSpc>
              <a:spcBef>
                <a:spcPts val="130"/>
              </a:spcBef>
            </a:pPr>
            <a:r>
              <a:rPr spc="114" dirty="0"/>
              <a:t>SUSTAINED</a:t>
            </a:r>
            <a:r>
              <a:rPr spc="80" dirty="0"/>
              <a:t> </a:t>
            </a:r>
            <a:r>
              <a:rPr spc="60" dirty="0"/>
              <a:t>ENTREPRENEURSHIP</a:t>
            </a:r>
          </a:p>
          <a:p>
            <a:pPr marL="94615">
              <a:lnSpc>
                <a:spcPts val="4120"/>
              </a:lnSpc>
            </a:pPr>
            <a:r>
              <a:rPr b="0" spc="270" dirty="0">
                <a:latin typeface="Verdana"/>
                <a:cs typeface="Verdana"/>
              </a:rPr>
              <a:t>OF</a:t>
            </a:r>
            <a:r>
              <a:rPr b="0" spc="-180" dirty="0">
                <a:latin typeface="Verdana"/>
                <a:cs typeface="Verdana"/>
              </a:rPr>
              <a:t> </a:t>
            </a:r>
            <a:r>
              <a:rPr b="0" spc="175" dirty="0">
                <a:latin typeface="Verdana"/>
                <a:cs typeface="Verdana"/>
              </a:rPr>
              <a:t>OVER</a:t>
            </a:r>
            <a:r>
              <a:rPr b="0" spc="-175" dirty="0">
                <a:latin typeface="Verdana"/>
                <a:cs typeface="Verdana"/>
              </a:rPr>
              <a:t> </a:t>
            </a:r>
            <a:r>
              <a:rPr b="0" spc="-300" dirty="0">
                <a:latin typeface="Verdana"/>
                <a:cs typeface="Verdana"/>
              </a:rPr>
              <a:t>13</a:t>
            </a:r>
            <a:r>
              <a:rPr lang="en-IN" b="0" spc="-300" dirty="0">
                <a:latin typeface="Verdana"/>
                <a:cs typeface="Verdana"/>
              </a:rPr>
              <a:t>7</a:t>
            </a:r>
            <a:r>
              <a:rPr b="0" spc="-175" dirty="0">
                <a:latin typeface="Verdana"/>
                <a:cs typeface="Verdana"/>
              </a:rPr>
              <a:t> </a:t>
            </a:r>
            <a:r>
              <a:rPr b="0" spc="155" dirty="0">
                <a:latin typeface="Verdana"/>
                <a:cs typeface="Verdana"/>
              </a:rPr>
              <a:t>YEARS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9985" y="5001878"/>
            <a:ext cx="12591415" cy="2259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30445" marR="4822825" algn="ctr">
              <a:lnSpc>
                <a:spcPct val="102299"/>
              </a:lnSpc>
              <a:spcBef>
                <a:spcPts val="90"/>
              </a:spcBef>
            </a:pPr>
            <a:r>
              <a:rPr sz="1650" b="1" spc="75" dirty="0">
                <a:solidFill>
                  <a:srgbClr val="58595B"/>
                </a:solidFill>
                <a:latin typeface="Arial"/>
                <a:cs typeface="Arial"/>
              </a:rPr>
              <a:t>Our</a:t>
            </a:r>
            <a:r>
              <a:rPr sz="1650" b="1" spc="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50" b="1" spc="80" dirty="0">
                <a:solidFill>
                  <a:srgbClr val="58595B"/>
                </a:solidFill>
                <a:latin typeface="Arial"/>
                <a:cs typeface="Arial"/>
              </a:rPr>
              <a:t>Founder</a:t>
            </a:r>
            <a:r>
              <a:rPr sz="1650" b="1" spc="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50" b="1" spc="135" dirty="0">
                <a:solidFill>
                  <a:srgbClr val="58595B"/>
                </a:solidFill>
                <a:latin typeface="Arial"/>
                <a:cs typeface="Arial"/>
              </a:rPr>
              <a:t>-</a:t>
            </a:r>
            <a:r>
              <a:rPr sz="1650" b="1" spc="9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8595B"/>
                </a:solidFill>
                <a:latin typeface="Arial"/>
                <a:cs typeface="Arial"/>
              </a:rPr>
              <a:t>Sir</a:t>
            </a:r>
            <a:r>
              <a:rPr sz="1650" b="1" spc="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50" b="1" dirty="0">
                <a:solidFill>
                  <a:srgbClr val="58595B"/>
                </a:solidFill>
                <a:latin typeface="Arial"/>
                <a:cs typeface="Arial"/>
              </a:rPr>
              <a:t>Shri</a:t>
            </a:r>
            <a:r>
              <a:rPr sz="1650" b="1" spc="9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50" b="1" spc="55" dirty="0">
                <a:solidFill>
                  <a:srgbClr val="58595B"/>
                </a:solidFill>
                <a:latin typeface="Arial"/>
                <a:cs typeface="Arial"/>
              </a:rPr>
              <a:t>Ram </a:t>
            </a:r>
            <a:r>
              <a:rPr sz="1650" b="1" spc="100" dirty="0">
                <a:solidFill>
                  <a:srgbClr val="58595B"/>
                </a:solidFill>
                <a:latin typeface="Arial"/>
                <a:cs typeface="Arial"/>
              </a:rPr>
              <a:t>(1884-</a:t>
            </a:r>
            <a:r>
              <a:rPr sz="1650" b="1" spc="90" dirty="0">
                <a:solidFill>
                  <a:srgbClr val="58595B"/>
                </a:solidFill>
                <a:latin typeface="Arial"/>
                <a:cs typeface="Arial"/>
              </a:rPr>
              <a:t>1963)</a:t>
            </a:r>
            <a:endParaRPr sz="1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90"/>
              </a:spcBef>
            </a:pPr>
            <a:endParaRPr sz="1650" dirty="0">
              <a:latin typeface="Arial"/>
              <a:cs typeface="Arial"/>
            </a:endParaRPr>
          </a:p>
          <a:p>
            <a:pPr marL="127635" marR="120650" algn="ctr">
              <a:lnSpc>
                <a:spcPct val="1372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Sir</a:t>
            </a:r>
            <a:r>
              <a:rPr sz="180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Shri</a:t>
            </a:r>
            <a:r>
              <a:rPr sz="1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Ram</a:t>
            </a:r>
            <a:r>
              <a:rPr sz="1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180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eminent</a:t>
            </a:r>
            <a:r>
              <a:rPr sz="1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public-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spirited</a:t>
            </a:r>
            <a:r>
              <a:rPr sz="180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philanthropist,</a:t>
            </a:r>
            <a:r>
              <a:rPr sz="1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outstanding</a:t>
            </a:r>
            <a:r>
              <a:rPr sz="180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industrialist</a:t>
            </a:r>
            <a:r>
              <a:rPr sz="1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800" b="1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800" b="1" spc="75" dirty="0">
                <a:solidFill>
                  <a:srgbClr val="FFFFFF"/>
                </a:solidFill>
                <a:latin typeface="Arial"/>
                <a:cs typeface="Arial"/>
              </a:rPr>
              <a:t>trend-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setting</a:t>
            </a:r>
            <a:r>
              <a:rPr sz="18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visionary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Indian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community.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began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a humble 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worker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800" b="1" spc="90" dirty="0">
                <a:solidFill>
                  <a:srgbClr val="FFFFFF"/>
                </a:solidFill>
                <a:latin typeface="Arial"/>
                <a:cs typeface="Arial"/>
              </a:rPr>
              <a:t>went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1800" b="1" spc="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7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8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India's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largest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houses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13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Arial"/>
                <a:cs typeface="Arial"/>
              </a:rPr>
              <a:t>DCM</a:t>
            </a:r>
            <a:r>
              <a:rPr sz="1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Group.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35666" y="1891281"/>
            <a:ext cx="2708275" cy="2879090"/>
            <a:chOff x="6035666" y="1891281"/>
            <a:chExt cx="2708275" cy="287909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44793" y="1900402"/>
              <a:ext cx="2689466" cy="28607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44791" y="1900406"/>
              <a:ext cx="2689860" cy="2861310"/>
            </a:xfrm>
            <a:custGeom>
              <a:avLst/>
              <a:gdLst/>
              <a:ahLst/>
              <a:cxnLst/>
              <a:rect l="l" t="t" r="r" b="b"/>
              <a:pathLst>
                <a:path w="2689859" h="2861310">
                  <a:moveTo>
                    <a:pt x="2689466" y="1430375"/>
                  </a:moveTo>
                  <a:lnTo>
                    <a:pt x="2688653" y="1480591"/>
                  </a:lnTo>
                  <a:lnTo>
                    <a:pt x="2686231" y="1530373"/>
                  </a:lnTo>
                  <a:lnTo>
                    <a:pt x="2682227" y="1579692"/>
                  </a:lnTo>
                  <a:lnTo>
                    <a:pt x="2676668" y="1628519"/>
                  </a:lnTo>
                  <a:lnTo>
                    <a:pt x="2669580" y="1676826"/>
                  </a:lnTo>
                  <a:lnTo>
                    <a:pt x="2660991" y="1724586"/>
                  </a:lnTo>
                  <a:lnTo>
                    <a:pt x="2650926" y="1771769"/>
                  </a:lnTo>
                  <a:lnTo>
                    <a:pt x="2639412" y="1818347"/>
                  </a:lnTo>
                  <a:lnTo>
                    <a:pt x="2626477" y="1864291"/>
                  </a:lnTo>
                  <a:lnTo>
                    <a:pt x="2612146" y="1909575"/>
                  </a:lnTo>
                  <a:lnTo>
                    <a:pt x="2596447" y="1954168"/>
                  </a:lnTo>
                  <a:lnTo>
                    <a:pt x="2579405" y="1998043"/>
                  </a:lnTo>
                  <a:lnTo>
                    <a:pt x="2561049" y="2041172"/>
                  </a:lnTo>
                  <a:lnTo>
                    <a:pt x="2541404" y="2083525"/>
                  </a:lnTo>
                  <a:lnTo>
                    <a:pt x="2520496" y="2125075"/>
                  </a:lnTo>
                  <a:lnTo>
                    <a:pt x="2498354" y="2165793"/>
                  </a:lnTo>
                  <a:lnTo>
                    <a:pt x="2475003" y="2205651"/>
                  </a:lnTo>
                  <a:lnTo>
                    <a:pt x="2450470" y="2244621"/>
                  </a:lnTo>
                  <a:lnTo>
                    <a:pt x="2424781" y="2282674"/>
                  </a:lnTo>
                  <a:lnTo>
                    <a:pt x="2397965" y="2319781"/>
                  </a:lnTo>
                  <a:lnTo>
                    <a:pt x="2370046" y="2355915"/>
                  </a:lnTo>
                  <a:lnTo>
                    <a:pt x="2341051" y="2391047"/>
                  </a:lnTo>
                  <a:lnTo>
                    <a:pt x="2311009" y="2425149"/>
                  </a:lnTo>
                  <a:lnTo>
                    <a:pt x="2279944" y="2458192"/>
                  </a:lnTo>
                  <a:lnTo>
                    <a:pt x="2247884" y="2490148"/>
                  </a:lnTo>
                  <a:lnTo>
                    <a:pt x="2214855" y="2520989"/>
                  </a:lnTo>
                  <a:lnTo>
                    <a:pt x="2180884" y="2550686"/>
                  </a:lnTo>
                  <a:lnTo>
                    <a:pt x="2145998" y="2579210"/>
                  </a:lnTo>
                  <a:lnTo>
                    <a:pt x="2110224" y="2606535"/>
                  </a:lnTo>
                  <a:lnTo>
                    <a:pt x="2073587" y="2632630"/>
                  </a:lnTo>
                  <a:lnTo>
                    <a:pt x="2036116" y="2657468"/>
                  </a:lnTo>
                  <a:lnTo>
                    <a:pt x="1997835" y="2681021"/>
                  </a:lnTo>
                  <a:lnTo>
                    <a:pt x="1958773" y="2703259"/>
                  </a:lnTo>
                  <a:lnTo>
                    <a:pt x="1918955" y="2724156"/>
                  </a:lnTo>
                  <a:lnTo>
                    <a:pt x="1878409" y="2743681"/>
                  </a:lnTo>
                  <a:lnTo>
                    <a:pt x="1837160" y="2761808"/>
                  </a:lnTo>
                  <a:lnTo>
                    <a:pt x="1795237" y="2778507"/>
                  </a:lnTo>
                  <a:lnTo>
                    <a:pt x="1752665" y="2793750"/>
                  </a:lnTo>
                  <a:lnTo>
                    <a:pt x="1709470" y="2807510"/>
                  </a:lnTo>
                  <a:lnTo>
                    <a:pt x="1665681" y="2819756"/>
                  </a:lnTo>
                  <a:lnTo>
                    <a:pt x="1621323" y="2830462"/>
                  </a:lnTo>
                  <a:lnTo>
                    <a:pt x="1576423" y="2839599"/>
                  </a:lnTo>
                  <a:lnTo>
                    <a:pt x="1531007" y="2847138"/>
                  </a:lnTo>
                  <a:lnTo>
                    <a:pt x="1485103" y="2853051"/>
                  </a:lnTo>
                  <a:lnTo>
                    <a:pt x="1438737" y="2857310"/>
                  </a:lnTo>
                  <a:lnTo>
                    <a:pt x="1391936" y="2859886"/>
                  </a:lnTo>
                  <a:lnTo>
                    <a:pt x="1344726" y="2860751"/>
                  </a:lnTo>
                  <a:lnTo>
                    <a:pt x="1297517" y="2859886"/>
                  </a:lnTo>
                  <a:lnTo>
                    <a:pt x="1250717" y="2857310"/>
                  </a:lnTo>
                  <a:lnTo>
                    <a:pt x="1204351" y="2853051"/>
                  </a:lnTo>
                  <a:lnTo>
                    <a:pt x="1158448" y="2847138"/>
                  </a:lnTo>
                  <a:lnTo>
                    <a:pt x="1113033" y="2839599"/>
                  </a:lnTo>
                  <a:lnTo>
                    <a:pt x="1068134" y="2830462"/>
                  </a:lnTo>
                  <a:lnTo>
                    <a:pt x="1023777" y="2819756"/>
                  </a:lnTo>
                  <a:lnTo>
                    <a:pt x="979988" y="2807510"/>
                  </a:lnTo>
                  <a:lnTo>
                    <a:pt x="936794" y="2793750"/>
                  </a:lnTo>
                  <a:lnTo>
                    <a:pt x="894222" y="2778507"/>
                  </a:lnTo>
                  <a:lnTo>
                    <a:pt x="852299" y="2761808"/>
                  </a:lnTo>
                  <a:lnTo>
                    <a:pt x="811051" y="2743681"/>
                  </a:lnTo>
                  <a:lnTo>
                    <a:pt x="770505" y="2724156"/>
                  </a:lnTo>
                  <a:lnTo>
                    <a:pt x="730688" y="2703259"/>
                  </a:lnTo>
                  <a:lnTo>
                    <a:pt x="691626" y="2681021"/>
                  </a:lnTo>
                  <a:lnTo>
                    <a:pt x="653346" y="2657468"/>
                  </a:lnTo>
                  <a:lnTo>
                    <a:pt x="615875" y="2632630"/>
                  </a:lnTo>
                  <a:lnTo>
                    <a:pt x="579238" y="2606535"/>
                  </a:lnTo>
                  <a:lnTo>
                    <a:pt x="543464" y="2579210"/>
                  </a:lnTo>
                  <a:lnTo>
                    <a:pt x="508578" y="2550686"/>
                  </a:lnTo>
                  <a:lnTo>
                    <a:pt x="474608" y="2520989"/>
                  </a:lnTo>
                  <a:lnTo>
                    <a:pt x="441580" y="2490148"/>
                  </a:lnTo>
                  <a:lnTo>
                    <a:pt x="409520" y="2458192"/>
                  </a:lnTo>
                  <a:lnTo>
                    <a:pt x="378455" y="2425149"/>
                  </a:lnTo>
                  <a:lnTo>
                    <a:pt x="348413" y="2391047"/>
                  </a:lnTo>
                  <a:lnTo>
                    <a:pt x="319419" y="2355915"/>
                  </a:lnTo>
                  <a:lnTo>
                    <a:pt x="291500" y="2319781"/>
                  </a:lnTo>
                  <a:lnTo>
                    <a:pt x="264683" y="2282674"/>
                  </a:lnTo>
                  <a:lnTo>
                    <a:pt x="238995" y="2244621"/>
                  </a:lnTo>
                  <a:lnTo>
                    <a:pt x="214462" y="2205651"/>
                  </a:lnTo>
                  <a:lnTo>
                    <a:pt x="191111" y="2165793"/>
                  </a:lnTo>
                  <a:lnTo>
                    <a:pt x="168968" y="2125075"/>
                  </a:lnTo>
                  <a:lnTo>
                    <a:pt x="148061" y="2083525"/>
                  </a:lnTo>
                  <a:lnTo>
                    <a:pt x="128416" y="2041172"/>
                  </a:lnTo>
                  <a:lnTo>
                    <a:pt x="110060" y="1998043"/>
                  </a:lnTo>
                  <a:lnTo>
                    <a:pt x="93018" y="1954168"/>
                  </a:lnTo>
                  <a:lnTo>
                    <a:pt x="77319" y="1909575"/>
                  </a:lnTo>
                  <a:lnTo>
                    <a:pt x="62988" y="1864291"/>
                  </a:lnTo>
                  <a:lnTo>
                    <a:pt x="50053" y="1818347"/>
                  </a:lnTo>
                  <a:lnTo>
                    <a:pt x="38539" y="1771769"/>
                  </a:lnTo>
                  <a:lnTo>
                    <a:pt x="28475" y="1724586"/>
                  </a:lnTo>
                  <a:lnTo>
                    <a:pt x="19885" y="1676826"/>
                  </a:lnTo>
                  <a:lnTo>
                    <a:pt x="12797" y="1628519"/>
                  </a:lnTo>
                  <a:lnTo>
                    <a:pt x="7238" y="1579692"/>
                  </a:lnTo>
                  <a:lnTo>
                    <a:pt x="3235" y="1530373"/>
                  </a:lnTo>
                  <a:lnTo>
                    <a:pt x="813" y="1480591"/>
                  </a:lnTo>
                  <a:lnTo>
                    <a:pt x="0" y="1430375"/>
                  </a:lnTo>
                  <a:lnTo>
                    <a:pt x="813" y="1380159"/>
                  </a:lnTo>
                  <a:lnTo>
                    <a:pt x="3235" y="1330377"/>
                  </a:lnTo>
                  <a:lnTo>
                    <a:pt x="7238" y="1281059"/>
                  </a:lnTo>
                  <a:lnTo>
                    <a:pt x="12797" y="1232231"/>
                  </a:lnTo>
                  <a:lnTo>
                    <a:pt x="19885" y="1183924"/>
                  </a:lnTo>
                  <a:lnTo>
                    <a:pt x="28475" y="1136165"/>
                  </a:lnTo>
                  <a:lnTo>
                    <a:pt x="38539" y="1088982"/>
                  </a:lnTo>
                  <a:lnTo>
                    <a:pt x="50053" y="1042404"/>
                  </a:lnTo>
                  <a:lnTo>
                    <a:pt x="62988" y="996459"/>
                  </a:lnTo>
                  <a:lnTo>
                    <a:pt x="77319" y="951175"/>
                  </a:lnTo>
                  <a:lnTo>
                    <a:pt x="93018" y="906582"/>
                  </a:lnTo>
                  <a:lnTo>
                    <a:pt x="110060" y="862707"/>
                  </a:lnTo>
                  <a:lnTo>
                    <a:pt x="128416" y="819579"/>
                  </a:lnTo>
                  <a:lnTo>
                    <a:pt x="148061" y="777225"/>
                  </a:lnTo>
                  <a:lnTo>
                    <a:pt x="168968" y="735675"/>
                  </a:lnTo>
                  <a:lnTo>
                    <a:pt x="191111" y="694957"/>
                  </a:lnTo>
                  <a:lnTo>
                    <a:pt x="214462" y="655099"/>
                  </a:lnTo>
                  <a:lnTo>
                    <a:pt x="238995" y="616129"/>
                  </a:lnTo>
                  <a:lnTo>
                    <a:pt x="264683" y="578077"/>
                  </a:lnTo>
                  <a:lnTo>
                    <a:pt x="291500" y="540969"/>
                  </a:lnTo>
                  <a:lnTo>
                    <a:pt x="319419" y="504835"/>
                  </a:lnTo>
                  <a:lnTo>
                    <a:pt x="348413" y="469703"/>
                  </a:lnTo>
                  <a:lnTo>
                    <a:pt x="378455" y="435601"/>
                  </a:lnTo>
                  <a:lnTo>
                    <a:pt x="409520" y="402558"/>
                  </a:lnTo>
                  <a:lnTo>
                    <a:pt x="441580" y="370602"/>
                  </a:lnTo>
                  <a:lnTo>
                    <a:pt x="474608" y="339761"/>
                  </a:lnTo>
                  <a:lnTo>
                    <a:pt x="508578" y="310065"/>
                  </a:lnTo>
                  <a:lnTo>
                    <a:pt x="543464" y="281540"/>
                  </a:lnTo>
                  <a:lnTo>
                    <a:pt x="579238" y="254216"/>
                  </a:lnTo>
                  <a:lnTo>
                    <a:pt x="615875" y="228120"/>
                  </a:lnTo>
                  <a:lnTo>
                    <a:pt x="653346" y="203282"/>
                  </a:lnTo>
                  <a:lnTo>
                    <a:pt x="691626" y="179729"/>
                  </a:lnTo>
                  <a:lnTo>
                    <a:pt x="730688" y="157491"/>
                  </a:lnTo>
                  <a:lnTo>
                    <a:pt x="770505" y="136595"/>
                  </a:lnTo>
                  <a:lnTo>
                    <a:pt x="811051" y="117069"/>
                  </a:lnTo>
                  <a:lnTo>
                    <a:pt x="852299" y="98942"/>
                  </a:lnTo>
                  <a:lnTo>
                    <a:pt x="894222" y="82243"/>
                  </a:lnTo>
                  <a:lnTo>
                    <a:pt x="936794" y="67000"/>
                  </a:lnTo>
                  <a:lnTo>
                    <a:pt x="979988" y="53241"/>
                  </a:lnTo>
                  <a:lnTo>
                    <a:pt x="1023777" y="40994"/>
                  </a:lnTo>
                  <a:lnTo>
                    <a:pt x="1068134" y="30288"/>
                  </a:lnTo>
                  <a:lnTo>
                    <a:pt x="1113033" y="21151"/>
                  </a:lnTo>
                  <a:lnTo>
                    <a:pt x="1158448" y="13612"/>
                  </a:lnTo>
                  <a:lnTo>
                    <a:pt x="1204351" y="7699"/>
                  </a:lnTo>
                  <a:lnTo>
                    <a:pt x="1250717" y="3441"/>
                  </a:lnTo>
                  <a:lnTo>
                    <a:pt x="1297517" y="864"/>
                  </a:lnTo>
                  <a:lnTo>
                    <a:pt x="1344726" y="0"/>
                  </a:lnTo>
                  <a:lnTo>
                    <a:pt x="1391936" y="864"/>
                  </a:lnTo>
                  <a:lnTo>
                    <a:pt x="1438737" y="3441"/>
                  </a:lnTo>
                  <a:lnTo>
                    <a:pt x="1485103" y="7699"/>
                  </a:lnTo>
                  <a:lnTo>
                    <a:pt x="1531007" y="13612"/>
                  </a:lnTo>
                  <a:lnTo>
                    <a:pt x="1576423" y="21151"/>
                  </a:lnTo>
                  <a:lnTo>
                    <a:pt x="1621323" y="30288"/>
                  </a:lnTo>
                  <a:lnTo>
                    <a:pt x="1665681" y="40994"/>
                  </a:lnTo>
                  <a:lnTo>
                    <a:pt x="1709470" y="53241"/>
                  </a:lnTo>
                  <a:lnTo>
                    <a:pt x="1752665" y="67000"/>
                  </a:lnTo>
                  <a:lnTo>
                    <a:pt x="1795237" y="82243"/>
                  </a:lnTo>
                  <a:lnTo>
                    <a:pt x="1837160" y="98942"/>
                  </a:lnTo>
                  <a:lnTo>
                    <a:pt x="1878409" y="117069"/>
                  </a:lnTo>
                  <a:lnTo>
                    <a:pt x="1918955" y="136595"/>
                  </a:lnTo>
                  <a:lnTo>
                    <a:pt x="1958773" y="157491"/>
                  </a:lnTo>
                  <a:lnTo>
                    <a:pt x="1997835" y="179729"/>
                  </a:lnTo>
                  <a:lnTo>
                    <a:pt x="2036116" y="203282"/>
                  </a:lnTo>
                  <a:lnTo>
                    <a:pt x="2073587" y="228120"/>
                  </a:lnTo>
                  <a:lnTo>
                    <a:pt x="2110224" y="254216"/>
                  </a:lnTo>
                  <a:lnTo>
                    <a:pt x="2145998" y="281540"/>
                  </a:lnTo>
                  <a:lnTo>
                    <a:pt x="2180884" y="310065"/>
                  </a:lnTo>
                  <a:lnTo>
                    <a:pt x="2214855" y="339761"/>
                  </a:lnTo>
                  <a:lnTo>
                    <a:pt x="2247884" y="370602"/>
                  </a:lnTo>
                  <a:lnTo>
                    <a:pt x="2279944" y="402558"/>
                  </a:lnTo>
                  <a:lnTo>
                    <a:pt x="2311009" y="435601"/>
                  </a:lnTo>
                  <a:lnTo>
                    <a:pt x="2341051" y="469703"/>
                  </a:lnTo>
                  <a:lnTo>
                    <a:pt x="2370046" y="504835"/>
                  </a:lnTo>
                  <a:lnTo>
                    <a:pt x="2397965" y="540969"/>
                  </a:lnTo>
                  <a:lnTo>
                    <a:pt x="2424781" y="578077"/>
                  </a:lnTo>
                  <a:lnTo>
                    <a:pt x="2450470" y="616129"/>
                  </a:lnTo>
                  <a:lnTo>
                    <a:pt x="2475003" y="655099"/>
                  </a:lnTo>
                  <a:lnTo>
                    <a:pt x="2498354" y="694957"/>
                  </a:lnTo>
                  <a:lnTo>
                    <a:pt x="2520496" y="735675"/>
                  </a:lnTo>
                  <a:lnTo>
                    <a:pt x="2541404" y="777225"/>
                  </a:lnTo>
                  <a:lnTo>
                    <a:pt x="2561049" y="819579"/>
                  </a:lnTo>
                  <a:lnTo>
                    <a:pt x="2579405" y="862707"/>
                  </a:lnTo>
                  <a:lnTo>
                    <a:pt x="2596447" y="906582"/>
                  </a:lnTo>
                  <a:lnTo>
                    <a:pt x="2612146" y="951175"/>
                  </a:lnTo>
                  <a:lnTo>
                    <a:pt x="2626477" y="996459"/>
                  </a:lnTo>
                  <a:lnTo>
                    <a:pt x="2639412" y="1042404"/>
                  </a:lnTo>
                  <a:lnTo>
                    <a:pt x="2650926" y="1088982"/>
                  </a:lnTo>
                  <a:lnTo>
                    <a:pt x="2660991" y="1136165"/>
                  </a:lnTo>
                  <a:lnTo>
                    <a:pt x="2669580" y="1183924"/>
                  </a:lnTo>
                  <a:lnTo>
                    <a:pt x="2676668" y="1232231"/>
                  </a:lnTo>
                  <a:lnTo>
                    <a:pt x="2682227" y="1281059"/>
                  </a:lnTo>
                  <a:lnTo>
                    <a:pt x="2686231" y="1330377"/>
                  </a:lnTo>
                  <a:lnTo>
                    <a:pt x="2688653" y="1380159"/>
                  </a:lnTo>
                  <a:lnTo>
                    <a:pt x="2689466" y="1430375"/>
                  </a:lnTo>
                  <a:close/>
                </a:path>
              </a:pathLst>
            </a:custGeom>
            <a:ln w="182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70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</a:t>
            </a:r>
            <a:r>
              <a:rPr sz="1350" b="0" baseline="49382" dirty="0">
                <a:solidFill>
                  <a:srgbClr val="595A5C"/>
                </a:solidFill>
                <a:latin typeface="Arial MT"/>
                <a:cs typeface="Arial MT"/>
              </a:rPr>
              <a:t>.</a:t>
            </a:r>
            <a:r>
              <a:rPr sz="2100" dirty="0">
                <a:solidFill>
                  <a:srgbClr val="58595B"/>
                </a:solidFill>
              </a:rPr>
              <a:t>RAM</a:t>
            </a:r>
            <a:r>
              <a:rPr sz="2100" spc="75" dirty="0">
                <a:solidFill>
                  <a:srgbClr val="58595B"/>
                </a:solidFill>
              </a:rPr>
              <a:t> </a:t>
            </a:r>
            <a:r>
              <a:rPr sz="2100" spc="-20" dirty="0">
                <a:solidFill>
                  <a:srgbClr val="58595B"/>
                </a:solidFill>
              </a:rPr>
              <a:t>LTD.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1" name="object 24">
            <a:extLst>
              <a:ext uri="{FF2B5EF4-FFF2-40B4-BE49-F238E27FC236}">
                <a16:creationId xmlns:a16="http://schemas.microsoft.com/office/drawing/2014/main" id="{1EDB957A-29AB-42E5-A9BE-B95788DB0113}"/>
              </a:ext>
            </a:extLst>
          </p:cNvPr>
          <p:cNvSpPr txBox="1">
            <a:spLocks/>
          </p:cNvSpPr>
          <p:nvPr/>
        </p:nvSpPr>
        <p:spPr>
          <a:xfrm>
            <a:off x="13925055" y="7661163"/>
            <a:ext cx="317094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5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787731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705" y="484619"/>
                </a:lnTo>
                <a:lnTo>
                  <a:pt x="155257" y="480949"/>
                </a:lnTo>
                <a:lnTo>
                  <a:pt x="49949" y="374675"/>
                </a:lnTo>
                <a:lnTo>
                  <a:pt x="156184" y="269405"/>
                </a:lnTo>
                <a:lnTo>
                  <a:pt x="161709" y="265785"/>
                </a:lnTo>
                <a:lnTo>
                  <a:pt x="167970" y="264604"/>
                </a:lnTo>
                <a:lnTo>
                  <a:pt x="174218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23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60" y="217563"/>
                </a:lnTo>
                <a:lnTo>
                  <a:pt x="159245" y="219265"/>
                </a:lnTo>
                <a:lnTo>
                  <a:pt x="151409" y="224434"/>
                </a:lnTo>
                <a:lnTo>
                  <a:pt x="0" y="374497"/>
                </a:lnTo>
                <a:lnTo>
                  <a:pt x="109131" y="484670"/>
                </a:lnTo>
                <a:lnTo>
                  <a:pt x="150012" y="525907"/>
                </a:lnTo>
                <a:lnTo>
                  <a:pt x="157848" y="531114"/>
                </a:lnTo>
                <a:lnTo>
                  <a:pt x="166763" y="532866"/>
                </a:lnTo>
                <a:lnTo>
                  <a:pt x="175691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29" y="496798"/>
                </a:moveTo>
                <a:lnTo>
                  <a:pt x="433984" y="468287"/>
                </a:lnTo>
                <a:lnTo>
                  <a:pt x="295465" y="467677"/>
                </a:lnTo>
                <a:lnTo>
                  <a:pt x="266928" y="495973"/>
                </a:lnTo>
                <a:lnTo>
                  <a:pt x="462229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57" y="118059"/>
                </a:lnTo>
                <a:lnTo>
                  <a:pt x="483857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78002" y="291033"/>
                </a:lnTo>
                <a:lnTo>
                  <a:pt x="365455" y="303517"/>
                </a:lnTo>
                <a:lnTo>
                  <a:pt x="352945" y="290969"/>
                </a:lnTo>
                <a:lnTo>
                  <a:pt x="253288" y="190322"/>
                </a:lnTo>
                <a:lnTo>
                  <a:pt x="249440" y="184454"/>
                </a:lnTo>
                <a:lnTo>
                  <a:pt x="248170" y="177787"/>
                </a:lnTo>
                <a:lnTo>
                  <a:pt x="249504" y="171119"/>
                </a:lnTo>
                <a:lnTo>
                  <a:pt x="253390" y="165277"/>
                </a:lnTo>
                <a:lnTo>
                  <a:pt x="366610" y="53174"/>
                </a:lnTo>
                <a:lnTo>
                  <a:pt x="478764" y="166306"/>
                </a:lnTo>
                <a:lnTo>
                  <a:pt x="482600" y="172161"/>
                </a:lnTo>
                <a:lnTo>
                  <a:pt x="483857" y="178828"/>
                </a:lnTo>
                <a:lnTo>
                  <a:pt x="483857" y="118059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00164" y="291033"/>
                </a:lnTo>
                <a:lnTo>
                  <a:pt x="365175" y="356679"/>
                </a:lnTo>
                <a:lnTo>
                  <a:pt x="418871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42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056" y="486384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535" y="271157"/>
                </a:lnTo>
                <a:lnTo>
                  <a:pt x="557034" y="267538"/>
                </a:lnTo>
                <a:lnTo>
                  <a:pt x="563283" y="266344"/>
                </a:lnTo>
                <a:lnTo>
                  <a:pt x="569544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42"/>
                </a:lnTo>
                <a:lnTo>
                  <a:pt x="619887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511" y="219354"/>
                </a:lnTo>
                <a:lnTo>
                  <a:pt x="554583" y="221030"/>
                </a:lnTo>
                <a:lnTo>
                  <a:pt x="546684" y="226187"/>
                </a:lnTo>
                <a:lnTo>
                  <a:pt x="501256" y="271259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199" y="532879"/>
                </a:lnTo>
                <a:lnTo>
                  <a:pt x="562127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001703" y="900654"/>
            <a:ext cx="2302510" cy="257175"/>
            <a:chOff x="12001703" y="900654"/>
            <a:chExt cx="2302510" cy="257175"/>
          </a:xfrm>
        </p:grpSpPr>
        <p:sp>
          <p:nvSpPr>
            <p:cNvPr id="5" name="object 5"/>
            <p:cNvSpPr/>
            <p:nvPr/>
          </p:nvSpPr>
          <p:spPr>
            <a:xfrm>
              <a:off x="12001703" y="1130376"/>
              <a:ext cx="2302510" cy="27940"/>
            </a:xfrm>
            <a:custGeom>
              <a:avLst/>
              <a:gdLst/>
              <a:ahLst/>
              <a:cxnLst/>
              <a:rect l="l" t="t" r="r" b="b"/>
              <a:pathLst>
                <a:path w="2302509" h="27940">
                  <a:moveTo>
                    <a:pt x="2302306" y="0"/>
                  </a:moveTo>
                  <a:lnTo>
                    <a:pt x="0" y="0"/>
                  </a:lnTo>
                  <a:lnTo>
                    <a:pt x="0" y="27406"/>
                  </a:lnTo>
                  <a:lnTo>
                    <a:pt x="2302306" y="27406"/>
                  </a:lnTo>
                  <a:lnTo>
                    <a:pt x="2302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01704" y="901603"/>
              <a:ext cx="196329" cy="1897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27719" y="900654"/>
              <a:ext cx="206209" cy="1917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72742" y="901260"/>
              <a:ext cx="242849" cy="1904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36678" y="900654"/>
              <a:ext cx="194602" cy="1917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8137" y="901409"/>
              <a:ext cx="191363" cy="1902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86553" y="901382"/>
              <a:ext cx="198907" cy="1902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505155" y="900734"/>
              <a:ext cx="799465" cy="192405"/>
            </a:xfrm>
            <a:custGeom>
              <a:avLst/>
              <a:gdLst/>
              <a:ahLst/>
              <a:cxnLst/>
              <a:rect l="l" t="t" r="r" b="b"/>
              <a:pathLst>
                <a:path w="799465" h="192405">
                  <a:moveTo>
                    <a:pt x="50622" y="6616"/>
                  </a:moveTo>
                  <a:lnTo>
                    <a:pt x="44958" y="1155"/>
                  </a:lnTo>
                  <a:lnTo>
                    <a:pt x="6489" y="990"/>
                  </a:lnTo>
                  <a:lnTo>
                    <a:pt x="850" y="6400"/>
                  </a:lnTo>
                  <a:lnTo>
                    <a:pt x="800" y="13411"/>
                  </a:lnTo>
                  <a:lnTo>
                    <a:pt x="0" y="184950"/>
                  </a:lnTo>
                  <a:lnTo>
                    <a:pt x="5676" y="190398"/>
                  </a:lnTo>
                  <a:lnTo>
                    <a:pt x="44107" y="190614"/>
                  </a:lnTo>
                  <a:lnTo>
                    <a:pt x="49822" y="184937"/>
                  </a:lnTo>
                  <a:lnTo>
                    <a:pt x="50622" y="6616"/>
                  </a:lnTo>
                  <a:close/>
                </a:path>
                <a:path w="799465" h="192405">
                  <a:moveTo>
                    <a:pt x="286626" y="185508"/>
                  </a:moveTo>
                  <a:lnTo>
                    <a:pt x="258457" y="140182"/>
                  </a:lnTo>
                  <a:lnTo>
                    <a:pt x="228523" y="109512"/>
                  </a:lnTo>
                  <a:lnTo>
                    <a:pt x="247865" y="103886"/>
                  </a:lnTo>
                  <a:lnTo>
                    <a:pt x="263740" y="94488"/>
                  </a:lnTo>
                  <a:lnTo>
                    <a:pt x="271983" y="83883"/>
                  </a:lnTo>
                  <a:lnTo>
                    <a:pt x="274523" y="80619"/>
                  </a:lnTo>
                  <a:lnTo>
                    <a:pt x="278536" y="61556"/>
                  </a:lnTo>
                  <a:lnTo>
                    <a:pt x="273773" y="38201"/>
                  </a:lnTo>
                  <a:lnTo>
                    <a:pt x="273405" y="36372"/>
                  </a:lnTo>
                  <a:lnTo>
                    <a:pt x="259016" y="17399"/>
                  </a:lnTo>
                  <a:lnTo>
                    <a:pt x="237185" y="5397"/>
                  </a:lnTo>
                  <a:lnTo>
                    <a:pt x="228701" y="4089"/>
                  </a:lnTo>
                  <a:lnTo>
                    <a:pt x="228701" y="61328"/>
                  </a:lnTo>
                  <a:lnTo>
                    <a:pt x="225450" y="72148"/>
                  </a:lnTo>
                  <a:lnTo>
                    <a:pt x="217157" y="79121"/>
                  </a:lnTo>
                  <a:lnTo>
                    <a:pt x="206032" y="82829"/>
                  </a:lnTo>
                  <a:lnTo>
                    <a:pt x="194259" y="83883"/>
                  </a:lnTo>
                  <a:lnTo>
                    <a:pt x="137960" y="83616"/>
                  </a:lnTo>
                  <a:lnTo>
                    <a:pt x="138188" y="38201"/>
                  </a:lnTo>
                  <a:lnTo>
                    <a:pt x="194475" y="38442"/>
                  </a:lnTo>
                  <a:lnTo>
                    <a:pt x="206235" y="39598"/>
                  </a:lnTo>
                  <a:lnTo>
                    <a:pt x="217309" y="43408"/>
                  </a:lnTo>
                  <a:lnTo>
                    <a:pt x="225526" y="50444"/>
                  </a:lnTo>
                  <a:lnTo>
                    <a:pt x="228701" y="61328"/>
                  </a:lnTo>
                  <a:lnTo>
                    <a:pt x="228701" y="4089"/>
                  </a:lnTo>
                  <a:lnTo>
                    <a:pt x="209715" y="1143"/>
                  </a:lnTo>
                  <a:lnTo>
                    <a:pt x="93929" y="647"/>
                  </a:lnTo>
                  <a:lnTo>
                    <a:pt x="88480" y="6032"/>
                  </a:lnTo>
                  <a:lnTo>
                    <a:pt x="88468" y="17399"/>
                  </a:lnTo>
                  <a:lnTo>
                    <a:pt x="87757" y="177571"/>
                  </a:lnTo>
                  <a:lnTo>
                    <a:pt x="87757" y="184353"/>
                  </a:lnTo>
                  <a:lnTo>
                    <a:pt x="93345" y="190080"/>
                  </a:lnTo>
                  <a:lnTo>
                    <a:pt x="132054" y="190220"/>
                  </a:lnTo>
                  <a:lnTo>
                    <a:pt x="137490" y="184581"/>
                  </a:lnTo>
                  <a:lnTo>
                    <a:pt x="137566" y="177571"/>
                  </a:lnTo>
                  <a:lnTo>
                    <a:pt x="137756" y="120954"/>
                  </a:lnTo>
                  <a:lnTo>
                    <a:pt x="170040" y="121145"/>
                  </a:lnTo>
                  <a:lnTo>
                    <a:pt x="203504" y="142951"/>
                  </a:lnTo>
                  <a:lnTo>
                    <a:pt x="225831" y="178257"/>
                  </a:lnTo>
                  <a:lnTo>
                    <a:pt x="230073" y="185356"/>
                  </a:lnTo>
                  <a:lnTo>
                    <a:pt x="239255" y="190665"/>
                  </a:lnTo>
                  <a:lnTo>
                    <a:pt x="246037" y="190766"/>
                  </a:lnTo>
                  <a:lnTo>
                    <a:pt x="277634" y="190906"/>
                  </a:lnTo>
                  <a:lnTo>
                    <a:pt x="284721" y="190906"/>
                  </a:lnTo>
                  <a:lnTo>
                    <a:pt x="286626" y="185508"/>
                  </a:lnTo>
                  <a:close/>
                </a:path>
                <a:path w="799465" h="192405">
                  <a:moveTo>
                    <a:pt x="537654" y="186601"/>
                  </a:moveTo>
                  <a:lnTo>
                    <a:pt x="521169" y="145211"/>
                  </a:lnTo>
                  <a:lnTo>
                    <a:pt x="506120" y="107454"/>
                  </a:lnTo>
                  <a:lnTo>
                    <a:pt x="478282" y="37617"/>
                  </a:lnTo>
                  <a:lnTo>
                    <a:pt x="468477" y="13030"/>
                  </a:lnTo>
                  <a:lnTo>
                    <a:pt x="466991" y="9232"/>
                  </a:lnTo>
                  <a:lnTo>
                    <a:pt x="464019" y="6032"/>
                  </a:lnTo>
                  <a:lnTo>
                    <a:pt x="460641" y="3733"/>
                  </a:lnTo>
                  <a:lnTo>
                    <a:pt x="458482" y="1447"/>
                  </a:lnTo>
                  <a:lnTo>
                    <a:pt x="456285" y="393"/>
                  </a:lnTo>
                  <a:lnTo>
                    <a:pt x="456285" y="107454"/>
                  </a:lnTo>
                  <a:lnTo>
                    <a:pt x="385089" y="107454"/>
                  </a:lnTo>
                  <a:lnTo>
                    <a:pt x="412788" y="37617"/>
                  </a:lnTo>
                  <a:lnTo>
                    <a:pt x="428472" y="37617"/>
                  </a:lnTo>
                  <a:lnTo>
                    <a:pt x="456285" y="107454"/>
                  </a:lnTo>
                  <a:lnTo>
                    <a:pt x="456285" y="393"/>
                  </a:lnTo>
                  <a:lnTo>
                    <a:pt x="455752" y="127"/>
                  </a:lnTo>
                  <a:lnTo>
                    <a:pt x="451789" y="127"/>
                  </a:lnTo>
                  <a:lnTo>
                    <a:pt x="451789" y="0"/>
                  </a:lnTo>
                  <a:lnTo>
                    <a:pt x="389940" y="0"/>
                  </a:lnTo>
                  <a:lnTo>
                    <a:pt x="389864" y="127"/>
                  </a:lnTo>
                  <a:lnTo>
                    <a:pt x="386905" y="127"/>
                  </a:lnTo>
                  <a:lnTo>
                    <a:pt x="384721" y="1028"/>
                  </a:lnTo>
                  <a:lnTo>
                    <a:pt x="382854" y="2349"/>
                  </a:lnTo>
                  <a:lnTo>
                    <a:pt x="378345" y="4546"/>
                  </a:lnTo>
                  <a:lnTo>
                    <a:pt x="374243" y="8293"/>
                  </a:lnTo>
                  <a:lnTo>
                    <a:pt x="372427" y="13030"/>
                  </a:lnTo>
                  <a:lnTo>
                    <a:pt x="305917" y="179781"/>
                  </a:lnTo>
                  <a:lnTo>
                    <a:pt x="303174" y="186601"/>
                  </a:lnTo>
                  <a:lnTo>
                    <a:pt x="306654" y="192138"/>
                  </a:lnTo>
                  <a:lnTo>
                    <a:pt x="338035" y="192265"/>
                  </a:lnTo>
                  <a:lnTo>
                    <a:pt x="339839" y="192265"/>
                  </a:lnTo>
                  <a:lnTo>
                    <a:pt x="341820" y="191871"/>
                  </a:lnTo>
                  <a:lnTo>
                    <a:pt x="343623" y="191147"/>
                  </a:lnTo>
                  <a:lnTo>
                    <a:pt x="349872" y="190093"/>
                  </a:lnTo>
                  <a:lnTo>
                    <a:pt x="355396" y="185293"/>
                  </a:lnTo>
                  <a:lnTo>
                    <a:pt x="356806" y="178917"/>
                  </a:lnTo>
                  <a:lnTo>
                    <a:pt x="370128" y="145211"/>
                  </a:lnTo>
                  <a:lnTo>
                    <a:pt x="471373" y="145211"/>
                  </a:lnTo>
                  <a:lnTo>
                    <a:pt x="485902" y="181622"/>
                  </a:lnTo>
                  <a:lnTo>
                    <a:pt x="487108" y="183451"/>
                  </a:lnTo>
                  <a:lnTo>
                    <a:pt x="488518" y="185026"/>
                  </a:lnTo>
                  <a:lnTo>
                    <a:pt x="490715" y="187871"/>
                  </a:lnTo>
                  <a:lnTo>
                    <a:pt x="493598" y="190398"/>
                  </a:lnTo>
                  <a:lnTo>
                    <a:pt x="497459" y="191236"/>
                  </a:lnTo>
                  <a:lnTo>
                    <a:pt x="499211" y="191909"/>
                  </a:lnTo>
                  <a:lnTo>
                    <a:pt x="501091" y="192265"/>
                  </a:lnTo>
                  <a:lnTo>
                    <a:pt x="534162" y="192138"/>
                  </a:lnTo>
                  <a:lnTo>
                    <a:pt x="537654" y="186601"/>
                  </a:lnTo>
                  <a:close/>
                </a:path>
                <a:path w="799465" h="192405">
                  <a:moveTo>
                    <a:pt x="798957" y="7302"/>
                  </a:moveTo>
                  <a:lnTo>
                    <a:pt x="793559" y="1587"/>
                  </a:lnTo>
                  <a:lnTo>
                    <a:pt x="725881" y="1308"/>
                  </a:lnTo>
                  <a:lnTo>
                    <a:pt x="719099" y="6946"/>
                  </a:lnTo>
                  <a:lnTo>
                    <a:pt x="716889" y="13703"/>
                  </a:lnTo>
                  <a:lnTo>
                    <a:pt x="677418" y="126390"/>
                  </a:lnTo>
                  <a:lnTo>
                    <a:pt x="636778" y="6565"/>
                  </a:lnTo>
                  <a:lnTo>
                    <a:pt x="630059" y="800"/>
                  </a:lnTo>
                  <a:lnTo>
                    <a:pt x="562432" y="571"/>
                  </a:lnTo>
                  <a:lnTo>
                    <a:pt x="556996" y="6210"/>
                  </a:lnTo>
                  <a:lnTo>
                    <a:pt x="556183" y="184289"/>
                  </a:lnTo>
                  <a:lnTo>
                    <a:pt x="561581" y="190017"/>
                  </a:lnTo>
                  <a:lnTo>
                    <a:pt x="599503" y="190169"/>
                  </a:lnTo>
                  <a:lnTo>
                    <a:pt x="604888" y="184492"/>
                  </a:lnTo>
                  <a:lnTo>
                    <a:pt x="605548" y="48412"/>
                  </a:lnTo>
                  <a:lnTo>
                    <a:pt x="651421" y="178511"/>
                  </a:lnTo>
                  <a:lnTo>
                    <a:pt x="653897" y="185000"/>
                  </a:lnTo>
                  <a:lnTo>
                    <a:pt x="660895" y="190474"/>
                  </a:lnTo>
                  <a:lnTo>
                    <a:pt x="667702" y="190474"/>
                  </a:lnTo>
                  <a:lnTo>
                    <a:pt x="693381" y="190576"/>
                  </a:lnTo>
                  <a:lnTo>
                    <a:pt x="700430" y="185216"/>
                  </a:lnTo>
                  <a:lnTo>
                    <a:pt x="702957" y="178752"/>
                  </a:lnTo>
                  <a:lnTo>
                    <a:pt x="750062" y="49034"/>
                  </a:lnTo>
                  <a:lnTo>
                    <a:pt x="749439" y="185115"/>
                  </a:lnTo>
                  <a:lnTo>
                    <a:pt x="754799" y="190868"/>
                  </a:lnTo>
                  <a:lnTo>
                    <a:pt x="792695" y="191008"/>
                  </a:lnTo>
                  <a:lnTo>
                    <a:pt x="798169" y="185369"/>
                  </a:lnTo>
                  <a:lnTo>
                    <a:pt x="798957" y="7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315150" y="1233562"/>
            <a:ext cx="753110" cy="177165"/>
            <a:chOff x="12315150" y="1233562"/>
            <a:chExt cx="753110" cy="17716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15150" y="1233562"/>
              <a:ext cx="128689" cy="1395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67981" y="1234686"/>
              <a:ext cx="367786" cy="1384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60973" y="1270921"/>
              <a:ext cx="89535" cy="1022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70017" y="1270921"/>
              <a:ext cx="97936" cy="13947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31855" y="1233558"/>
            <a:ext cx="858785" cy="13957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22557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7644" rIns="0" bIns="0" rtlCol="0">
            <a:spAutoFit/>
          </a:bodyPr>
          <a:lstStyle/>
          <a:p>
            <a:pPr marL="102870">
              <a:lnSpc>
                <a:spcPts val="4120"/>
              </a:lnSpc>
              <a:spcBef>
                <a:spcPts val="130"/>
              </a:spcBef>
            </a:pPr>
            <a:r>
              <a:rPr spc="114" dirty="0"/>
              <a:t>SUSTAINED</a:t>
            </a:r>
            <a:r>
              <a:rPr spc="80" dirty="0"/>
              <a:t> </a:t>
            </a:r>
            <a:r>
              <a:rPr spc="60" dirty="0"/>
              <a:t>ENTREPRENEURSHIP</a:t>
            </a:r>
          </a:p>
          <a:p>
            <a:pPr marL="102870">
              <a:lnSpc>
                <a:spcPts val="4120"/>
              </a:lnSpc>
            </a:pPr>
            <a:r>
              <a:rPr b="0" spc="270" dirty="0">
                <a:latin typeface="Verdana"/>
                <a:cs typeface="Verdana"/>
              </a:rPr>
              <a:t>OF</a:t>
            </a:r>
            <a:r>
              <a:rPr b="0" spc="-180" dirty="0">
                <a:latin typeface="Verdana"/>
                <a:cs typeface="Verdana"/>
              </a:rPr>
              <a:t> </a:t>
            </a:r>
            <a:r>
              <a:rPr b="0" spc="175" dirty="0">
                <a:latin typeface="Verdana"/>
                <a:cs typeface="Verdana"/>
              </a:rPr>
              <a:t>OVER</a:t>
            </a:r>
            <a:r>
              <a:rPr b="0" spc="-175" dirty="0">
                <a:latin typeface="Verdana"/>
                <a:cs typeface="Verdana"/>
              </a:rPr>
              <a:t> </a:t>
            </a:r>
            <a:r>
              <a:rPr b="0" spc="-300" dirty="0">
                <a:latin typeface="Verdana"/>
                <a:cs typeface="Verdana"/>
              </a:rPr>
              <a:t>13</a:t>
            </a:r>
            <a:r>
              <a:rPr lang="en-IN" b="0" spc="-300" dirty="0">
                <a:latin typeface="Verdana"/>
                <a:cs typeface="Verdana"/>
              </a:rPr>
              <a:t>7</a:t>
            </a:r>
            <a:r>
              <a:rPr b="0" spc="-175" dirty="0">
                <a:latin typeface="Verdana"/>
                <a:cs typeface="Verdana"/>
              </a:rPr>
              <a:t> </a:t>
            </a:r>
            <a:r>
              <a:rPr b="0" spc="155" dirty="0">
                <a:latin typeface="Verdana"/>
                <a:cs typeface="Verdana"/>
              </a:rPr>
              <a:t>YEARS</a:t>
            </a:r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02091" y="1749628"/>
            <a:ext cx="4741583" cy="2430703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194750" y="4181309"/>
            <a:ext cx="4749165" cy="306705"/>
          </a:xfrm>
          <a:prstGeom prst="rect">
            <a:avLst/>
          </a:prstGeom>
          <a:solidFill>
            <a:srgbClr val="0095DA"/>
          </a:solidFill>
        </p:spPr>
        <p:txBody>
          <a:bodyPr vert="horz" wrap="square" lIns="0" tIns="33019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259"/>
              </a:spcBef>
            </a:pPr>
            <a:r>
              <a:rPr sz="1550" spc="75" dirty="0">
                <a:solidFill>
                  <a:srgbClr val="FFFFFF"/>
                </a:solidFill>
                <a:latin typeface="Arial MT"/>
                <a:cs typeface="Arial MT"/>
              </a:rPr>
              <a:t>Delhi</a:t>
            </a:r>
            <a:r>
              <a:rPr sz="15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105" dirty="0">
                <a:solidFill>
                  <a:srgbClr val="FFFFFF"/>
                </a:solidFill>
                <a:latin typeface="Arial MT"/>
                <a:cs typeface="Arial MT"/>
              </a:rPr>
              <a:t>Cloth</a:t>
            </a:r>
            <a:r>
              <a:rPr sz="15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FFFF"/>
                </a:solidFill>
                <a:latin typeface="Arial MT"/>
                <a:cs typeface="Arial MT"/>
              </a:rPr>
              <a:t>Mills</a:t>
            </a:r>
            <a:r>
              <a:rPr sz="15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50" dirty="0">
                <a:solidFill>
                  <a:srgbClr val="FFFFFF"/>
                </a:solidFill>
                <a:latin typeface="Arial MT"/>
                <a:cs typeface="Arial MT"/>
              </a:rPr>
              <a:t>Share</a:t>
            </a:r>
            <a:r>
              <a:rPr sz="15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95" dirty="0">
                <a:solidFill>
                  <a:srgbClr val="FFFFFF"/>
                </a:solidFill>
                <a:latin typeface="Arial MT"/>
                <a:cs typeface="Arial MT"/>
              </a:rPr>
              <a:t>Certificate</a:t>
            </a:r>
            <a:r>
              <a:rPr sz="15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7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5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Arial MT"/>
                <a:cs typeface="Arial MT"/>
              </a:rPr>
              <a:t>1889</a:t>
            </a:r>
            <a:endParaRPr sz="1550">
              <a:latin typeface="Arial MT"/>
              <a:cs typeface="Arial MT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686726" y="1749628"/>
            <a:ext cx="4747114" cy="243070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686712" y="4181309"/>
            <a:ext cx="4749165" cy="306705"/>
          </a:xfrm>
          <a:prstGeom prst="rect">
            <a:avLst/>
          </a:prstGeom>
          <a:solidFill>
            <a:srgbClr val="0095DA"/>
          </a:solidFill>
        </p:spPr>
        <p:txBody>
          <a:bodyPr vert="horz" wrap="square" lIns="0" tIns="33019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259"/>
              </a:spcBef>
            </a:pPr>
            <a:r>
              <a:rPr sz="1550" spc="75" dirty="0">
                <a:solidFill>
                  <a:srgbClr val="FFFFFF"/>
                </a:solidFill>
                <a:latin typeface="Arial MT"/>
                <a:cs typeface="Arial MT"/>
              </a:rPr>
              <a:t>Delhi</a:t>
            </a:r>
            <a:r>
              <a:rPr sz="15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105" dirty="0">
                <a:solidFill>
                  <a:srgbClr val="FFFFFF"/>
                </a:solidFill>
                <a:latin typeface="Arial MT"/>
                <a:cs typeface="Arial MT"/>
              </a:rPr>
              <a:t>Cloth</a:t>
            </a:r>
            <a:r>
              <a:rPr sz="15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FFFF"/>
                </a:solidFill>
                <a:latin typeface="Arial MT"/>
                <a:cs typeface="Arial MT"/>
              </a:rPr>
              <a:t>Mills</a:t>
            </a:r>
            <a:r>
              <a:rPr sz="15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60" dirty="0">
                <a:solidFill>
                  <a:srgbClr val="FFFFFF"/>
                </a:solidFill>
                <a:latin typeface="Arial MT"/>
                <a:cs typeface="Arial MT"/>
              </a:rPr>
              <a:t>aerial</a:t>
            </a:r>
            <a:r>
              <a:rPr sz="15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105" dirty="0">
                <a:solidFill>
                  <a:srgbClr val="FFFFFF"/>
                </a:solidFill>
                <a:latin typeface="Arial MT"/>
                <a:cs typeface="Arial MT"/>
              </a:rPr>
              <a:t>view</a:t>
            </a:r>
            <a:r>
              <a:rPr sz="15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7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550" spc="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Arial MT"/>
                <a:cs typeface="Arial MT"/>
              </a:rPr>
              <a:t>1889</a:t>
            </a:r>
            <a:endParaRPr sz="1550">
              <a:latin typeface="Arial MT"/>
              <a:cs typeface="Arial MT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194750" y="4705591"/>
            <a:ext cx="4748923" cy="243070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194750" y="7137286"/>
            <a:ext cx="4749165" cy="306705"/>
          </a:xfrm>
          <a:prstGeom prst="rect">
            <a:avLst/>
          </a:prstGeom>
          <a:solidFill>
            <a:srgbClr val="0095DA"/>
          </a:solidFill>
        </p:spPr>
        <p:txBody>
          <a:bodyPr vert="horz" wrap="square" lIns="0" tIns="33019" rIns="0" bIns="0" rtlCol="0">
            <a:spAutoFit/>
          </a:bodyPr>
          <a:lstStyle/>
          <a:p>
            <a:pPr marL="280035">
              <a:lnSpc>
                <a:spcPct val="100000"/>
              </a:lnSpc>
              <a:spcBef>
                <a:spcPts val="259"/>
              </a:spcBef>
            </a:pPr>
            <a:r>
              <a:rPr sz="1550" dirty="0">
                <a:solidFill>
                  <a:srgbClr val="FFFFFF"/>
                </a:solidFill>
                <a:latin typeface="Arial MT"/>
                <a:cs typeface="Arial MT"/>
              </a:rPr>
              <a:t>Sir</a:t>
            </a:r>
            <a:r>
              <a:rPr sz="15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60" dirty="0">
                <a:solidFill>
                  <a:srgbClr val="FFFFFF"/>
                </a:solidFill>
                <a:latin typeface="Arial MT"/>
                <a:cs typeface="Arial MT"/>
              </a:rPr>
              <a:t>Shri</a:t>
            </a:r>
            <a:r>
              <a:rPr sz="15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75" dirty="0">
                <a:solidFill>
                  <a:srgbClr val="FFFFFF"/>
                </a:solidFill>
                <a:latin typeface="Arial MT"/>
                <a:cs typeface="Arial MT"/>
              </a:rPr>
              <a:t>Ram</a:t>
            </a:r>
            <a:r>
              <a:rPr sz="15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14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15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75" dirty="0">
                <a:solidFill>
                  <a:srgbClr val="FFFFFF"/>
                </a:solidFill>
                <a:latin typeface="Arial MT"/>
                <a:cs typeface="Arial MT"/>
              </a:rPr>
              <a:t>Gandhiji</a:t>
            </a:r>
            <a:r>
              <a:rPr sz="15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12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5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550" spc="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FFFF"/>
                </a:solidFill>
                <a:latin typeface="Arial MT"/>
                <a:cs typeface="Arial MT"/>
              </a:rPr>
              <a:t>FICCI</a:t>
            </a:r>
            <a:r>
              <a:rPr sz="15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75" dirty="0">
                <a:solidFill>
                  <a:srgbClr val="FFFFFF"/>
                </a:solidFill>
                <a:latin typeface="Arial MT"/>
                <a:cs typeface="Arial MT"/>
              </a:rPr>
              <a:t>event</a:t>
            </a:r>
            <a:endParaRPr sz="1550">
              <a:latin typeface="Arial MT"/>
              <a:cs typeface="Arial MT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686726" y="4705591"/>
            <a:ext cx="4748923" cy="2430703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7686712" y="7137286"/>
            <a:ext cx="4749165" cy="306705"/>
          </a:xfrm>
          <a:prstGeom prst="rect">
            <a:avLst/>
          </a:prstGeom>
          <a:solidFill>
            <a:srgbClr val="0095DA"/>
          </a:solidFill>
        </p:spPr>
        <p:txBody>
          <a:bodyPr vert="horz" wrap="square" lIns="0" tIns="33019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259"/>
              </a:spcBef>
            </a:pPr>
            <a:r>
              <a:rPr sz="1550" dirty="0">
                <a:solidFill>
                  <a:srgbClr val="FFFFFF"/>
                </a:solidFill>
                <a:latin typeface="Arial MT"/>
                <a:cs typeface="Arial MT"/>
              </a:rPr>
              <a:t>Sir</a:t>
            </a:r>
            <a:r>
              <a:rPr sz="155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60" dirty="0">
                <a:solidFill>
                  <a:srgbClr val="FFFFFF"/>
                </a:solidFill>
                <a:latin typeface="Arial MT"/>
                <a:cs typeface="Arial MT"/>
              </a:rPr>
              <a:t>Shri</a:t>
            </a:r>
            <a:r>
              <a:rPr sz="155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75" dirty="0">
                <a:solidFill>
                  <a:srgbClr val="FFFFFF"/>
                </a:solidFill>
                <a:latin typeface="Arial MT"/>
                <a:cs typeface="Arial MT"/>
              </a:rPr>
              <a:t>Ram</a:t>
            </a:r>
            <a:r>
              <a:rPr sz="15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120" dirty="0">
                <a:solidFill>
                  <a:srgbClr val="FFFFFF"/>
                </a:solidFill>
                <a:latin typeface="Arial MT"/>
                <a:cs typeface="Arial MT"/>
              </a:rPr>
              <a:t>at</a:t>
            </a:r>
            <a:r>
              <a:rPr sz="155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120" dirty="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sz="155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dirty="0">
                <a:solidFill>
                  <a:srgbClr val="FFFFFF"/>
                </a:solidFill>
                <a:latin typeface="Arial MT"/>
                <a:cs typeface="Arial MT"/>
              </a:rPr>
              <a:t>SRCC</a:t>
            </a:r>
            <a:r>
              <a:rPr sz="1550" spc="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95" dirty="0">
                <a:solidFill>
                  <a:srgbClr val="FFFFFF"/>
                </a:solidFill>
                <a:latin typeface="Arial MT"/>
                <a:cs typeface="Arial MT"/>
              </a:rPr>
              <a:t>inauguration</a:t>
            </a:r>
            <a:r>
              <a:rPr sz="155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75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55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Arial MT"/>
                <a:cs typeface="Arial MT"/>
              </a:rPr>
              <a:t>1954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rgbClr val="58595B"/>
                </a:solidFill>
              </a:rPr>
              <a:t>DCM</a:t>
            </a:r>
            <a:r>
              <a:rPr spc="70" dirty="0">
                <a:solidFill>
                  <a:srgbClr val="58595B"/>
                </a:solidFill>
              </a:rPr>
              <a:t> </a:t>
            </a:r>
            <a:r>
              <a:rPr dirty="0">
                <a:solidFill>
                  <a:srgbClr val="58595B"/>
                </a:solidFill>
              </a:rPr>
              <a:t>SHRI</a:t>
            </a:r>
            <a:r>
              <a:rPr sz="1350" b="0" baseline="49382" dirty="0">
                <a:solidFill>
                  <a:srgbClr val="595A5C"/>
                </a:solidFill>
                <a:latin typeface="Arial MT"/>
                <a:cs typeface="Arial MT"/>
              </a:rPr>
              <a:t>.</a:t>
            </a:r>
            <a:r>
              <a:rPr sz="2100" dirty="0">
                <a:solidFill>
                  <a:srgbClr val="58595B"/>
                </a:solidFill>
              </a:rPr>
              <a:t>RAM</a:t>
            </a:r>
            <a:r>
              <a:rPr sz="2100" spc="75" dirty="0">
                <a:solidFill>
                  <a:srgbClr val="58595B"/>
                </a:solidFill>
              </a:rPr>
              <a:t> </a:t>
            </a:r>
            <a:r>
              <a:rPr sz="2100" spc="-20" dirty="0">
                <a:solidFill>
                  <a:srgbClr val="58595B"/>
                </a:solidFill>
              </a:rPr>
              <a:t>LTD.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30" name="object 24">
            <a:extLst>
              <a:ext uri="{FF2B5EF4-FFF2-40B4-BE49-F238E27FC236}">
                <a16:creationId xmlns:a16="http://schemas.microsoft.com/office/drawing/2014/main" id="{A012936A-B4D8-4402-8569-BC14B91BF052}"/>
              </a:ext>
            </a:extLst>
          </p:cNvPr>
          <p:cNvSpPr txBox="1">
            <a:spLocks/>
          </p:cNvSpPr>
          <p:nvPr/>
        </p:nvSpPr>
        <p:spPr>
          <a:xfrm>
            <a:off x="13925055" y="7661163"/>
            <a:ext cx="317094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6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60" rIns="0" bIns="0" rtlCol="0">
            <a:spAutoFit/>
          </a:bodyPr>
          <a:lstStyle/>
          <a:p>
            <a:pPr marL="255904">
              <a:lnSpc>
                <a:spcPts val="4120"/>
              </a:lnSpc>
              <a:spcBef>
                <a:spcPts val="130"/>
              </a:spcBef>
            </a:pPr>
            <a:r>
              <a:rPr spc="135" dirty="0"/>
              <a:t>DCM</a:t>
            </a:r>
            <a:r>
              <a:rPr spc="80" dirty="0"/>
              <a:t> </a:t>
            </a:r>
            <a:r>
              <a:rPr spc="55" dirty="0"/>
              <a:t>SHRIRAM’S</a:t>
            </a:r>
          </a:p>
          <a:p>
            <a:pPr marL="255904">
              <a:lnSpc>
                <a:spcPts val="4120"/>
              </a:lnSpc>
            </a:pPr>
            <a:r>
              <a:rPr b="0" spc="75" dirty="0">
                <a:latin typeface="Verdana"/>
                <a:cs typeface="Verdana"/>
              </a:rPr>
              <a:t>STRONG</a:t>
            </a:r>
            <a:r>
              <a:rPr b="0" spc="-170" dirty="0">
                <a:latin typeface="Verdana"/>
                <a:cs typeface="Verdana"/>
              </a:rPr>
              <a:t> </a:t>
            </a:r>
            <a:r>
              <a:rPr b="0" spc="55" dirty="0">
                <a:latin typeface="Verdana"/>
                <a:cs typeface="Verdana"/>
              </a:rPr>
              <a:t>LEADERSHIP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0137" y="1869014"/>
            <a:ext cx="13430885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65" dirty="0">
                <a:solidFill>
                  <a:srgbClr val="58595B"/>
                </a:solidFill>
                <a:latin typeface="Arial MT"/>
                <a:cs typeface="Arial MT"/>
              </a:rPr>
              <a:t>DCM</a:t>
            </a:r>
            <a:r>
              <a:rPr sz="22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95" dirty="0">
                <a:solidFill>
                  <a:srgbClr val="58595B"/>
                </a:solidFill>
                <a:latin typeface="Arial MT"/>
                <a:cs typeface="Arial MT"/>
              </a:rPr>
              <a:t>Shriram</a:t>
            </a:r>
            <a:r>
              <a:rPr sz="2200" spc="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55" dirty="0">
                <a:solidFill>
                  <a:srgbClr val="58595B"/>
                </a:solidFill>
                <a:latin typeface="Arial MT"/>
                <a:cs typeface="Arial MT"/>
              </a:rPr>
              <a:t>Limited</a:t>
            </a:r>
            <a:r>
              <a:rPr sz="2200" spc="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58595B"/>
                </a:solidFill>
                <a:latin typeface="Arial MT"/>
                <a:cs typeface="Arial MT"/>
              </a:rPr>
              <a:t>is</a:t>
            </a:r>
            <a:r>
              <a:rPr sz="2200" spc="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58595B"/>
                </a:solidFill>
                <a:latin typeface="Arial MT"/>
                <a:cs typeface="Arial MT"/>
              </a:rPr>
              <a:t>a</a:t>
            </a:r>
            <a:r>
              <a:rPr sz="2200" spc="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50" dirty="0">
                <a:solidFill>
                  <a:srgbClr val="58595B"/>
                </a:solidFill>
                <a:latin typeface="Arial MT"/>
                <a:cs typeface="Arial MT"/>
              </a:rPr>
              <a:t>spin-</a:t>
            </a:r>
            <a:r>
              <a:rPr sz="2200" spc="130" dirty="0">
                <a:solidFill>
                  <a:srgbClr val="58595B"/>
                </a:solidFill>
                <a:latin typeface="Arial MT"/>
                <a:cs typeface="Arial MT"/>
              </a:rPr>
              <a:t>off</a:t>
            </a:r>
            <a:r>
              <a:rPr sz="2200" spc="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75" dirty="0">
                <a:solidFill>
                  <a:srgbClr val="58595B"/>
                </a:solidFill>
                <a:latin typeface="Arial MT"/>
                <a:cs typeface="Arial MT"/>
              </a:rPr>
              <a:t>from</a:t>
            </a:r>
            <a:r>
              <a:rPr sz="2200" spc="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50" dirty="0">
                <a:solidFill>
                  <a:srgbClr val="58595B"/>
                </a:solidFill>
                <a:latin typeface="Arial MT"/>
                <a:cs typeface="Arial MT"/>
              </a:rPr>
              <a:t>the</a:t>
            </a:r>
            <a:r>
              <a:rPr sz="2200" spc="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45" dirty="0">
                <a:solidFill>
                  <a:srgbClr val="58595B"/>
                </a:solidFill>
                <a:latin typeface="Arial MT"/>
                <a:cs typeface="Arial MT"/>
              </a:rPr>
              <a:t>trifurcation</a:t>
            </a:r>
            <a:r>
              <a:rPr sz="22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90" dirty="0">
                <a:solidFill>
                  <a:srgbClr val="58595B"/>
                </a:solidFill>
                <a:latin typeface="Arial MT"/>
                <a:cs typeface="Arial MT"/>
              </a:rPr>
              <a:t>of</a:t>
            </a:r>
            <a:r>
              <a:rPr sz="2200" spc="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50" dirty="0">
                <a:solidFill>
                  <a:srgbClr val="58595B"/>
                </a:solidFill>
                <a:latin typeface="Arial MT"/>
                <a:cs typeface="Arial MT"/>
              </a:rPr>
              <a:t>the</a:t>
            </a:r>
            <a:r>
              <a:rPr sz="2200" spc="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25" dirty="0">
                <a:solidFill>
                  <a:srgbClr val="58595B"/>
                </a:solidFill>
                <a:latin typeface="Arial MT"/>
                <a:cs typeface="Arial MT"/>
              </a:rPr>
              <a:t>erstwhile</a:t>
            </a:r>
            <a:r>
              <a:rPr sz="2200" spc="65" dirty="0">
                <a:solidFill>
                  <a:srgbClr val="58595B"/>
                </a:solidFill>
                <a:latin typeface="Arial MT"/>
                <a:cs typeface="Arial MT"/>
              </a:rPr>
              <a:t> DCM </a:t>
            </a:r>
            <a:r>
              <a:rPr sz="2200" spc="125" dirty="0">
                <a:solidFill>
                  <a:srgbClr val="58595B"/>
                </a:solidFill>
                <a:latin typeface="Arial MT"/>
                <a:cs typeface="Arial MT"/>
              </a:rPr>
              <a:t>Group</a:t>
            </a:r>
            <a:r>
              <a:rPr sz="2200" spc="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00" dirty="0">
                <a:solidFill>
                  <a:srgbClr val="58595B"/>
                </a:solidFill>
                <a:latin typeface="Arial MT"/>
                <a:cs typeface="Arial MT"/>
              </a:rPr>
              <a:t>in</a:t>
            </a:r>
            <a:r>
              <a:rPr sz="2200" spc="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58595B"/>
                </a:solidFill>
                <a:latin typeface="Arial MT"/>
                <a:cs typeface="Arial MT"/>
              </a:rPr>
              <a:t>1990.</a:t>
            </a:r>
            <a:endParaRPr sz="2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2200" dirty="0">
              <a:latin typeface="Arial MT"/>
              <a:cs typeface="Arial MT"/>
            </a:endParaRPr>
          </a:p>
          <a:p>
            <a:pPr marL="12700" marR="5080">
              <a:lnSpc>
                <a:spcPct val="115199"/>
              </a:lnSpc>
              <a:spcBef>
                <a:spcPts val="5"/>
              </a:spcBef>
            </a:pPr>
            <a:r>
              <a:rPr sz="2200" spc="75" dirty="0">
                <a:solidFill>
                  <a:srgbClr val="58595B"/>
                </a:solidFill>
                <a:latin typeface="Arial MT"/>
                <a:cs typeface="Arial MT"/>
              </a:rPr>
              <a:t>The</a:t>
            </a:r>
            <a:r>
              <a:rPr sz="2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35" dirty="0">
                <a:solidFill>
                  <a:srgbClr val="58595B"/>
                </a:solidFill>
                <a:latin typeface="Arial MT"/>
                <a:cs typeface="Arial MT"/>
              </a:rPr>
              <a:t>Company</a:t>
            </a:r>
            <a:r>
              <a:rPr sz="2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58595B"/>
                </a:solidFill>
                <a:latin typeface="Arial MT"/>
                <a:cs typeface="Arial MT"/>
              </a:rPr>
              <a:t>is</a:t>
            </a:r>
            <a:r>
              <a:rPr sz="2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20" dirty="0">
                <a:solidFill>
                  <a:srgbClr val="58595B"/>
                </a:solidFill>
                <a:latin typeface="Arial MT"/>
                <a:cs typeface="Arial MT"/>
              </a:rPr>
              <a:t>organized</a:t>
            </a:r>
            <a:r>
              <a:rPr sz="22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60" dirty="0">
                <a:solidFill>
                  <a:srgbClr val="58595B"/>
                </a:solidFill>
                <a:latin typeface="Arial MT"/>
                <a:cs typeface="Arial MT"/>
              </a:rPr>
              <a:t>into</a:t>
            </a:r>
            <a:r>
              <a:rPr sz="2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20" dirty="0">
                <a:solidFill>
                  <a:srgbClr val="58595B"/>
                </a:solidFill>
                <a:latin typeface="Arial MT"/>
                <a:cs typeface="Arial MT"/>
              </a:rPr>
              <a:t>strategic</a:t>
            </a:r>
            <a:r>
              <a:rPr sz="2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70" dirty="0">
                <a:solidFill>
                  <a:srgbClr val="58595B"/>
                </a:solidFill>
                <a:latin typeface="Arial MT"/>
                <a:cs typeface="Arial MT"/>
              </a:rPr>
              <a:t>business</a:t>
            </a:r>
            <a:r>
              <a:rPr sz="2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20" dirty="0">
                <a:solidFill>
                  <a:srgbClr val="58595B"/>
                </a:solidFill>
                <a:latin typeface="Arial MT"/>
                <a:cs typeface="Arial MT"/>
              </a:rPr>
              <a:t>units</a:t>
            </a:r>
            <a:r>
              <a:rPr sz="22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40" dirty="0">
                <a:solidFill>
                  <a:srgbClr val="58595B"/>
                </a:solidFill>
                <a:latin typeface="Arial MT"/>
                <a:cs typeface="Arial MT"/>
              </a:rPr>
              <a:t>managed</a:t>
            </a:r>
            <a:r>
              <a:rPr sz="2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85" dirty="0">
                <a:solidFill>
                  <a:srgbClr val="58595B"/>
                </a:solidFill>
                <a:latin typeface="Arial MT"/>
                <a:cs typeface="Arial MT"/>
              </a:rPr>
              <a:t>by</a:t>
            </a:r>
            <a:r>
              <a:rPr sz="2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00" dirty="0">
                <a:solidFill>
                  <a:srgbClr val="58595B"/>
                </a:solidFill>
                <a:latin typeface="Arial MT"/>
                <a:cs typeface="Arial MT"/>
              </a:rPr>
              <a:t>professional</a:t>
            </a:r>
            <a:r>
              <a:rPr sz="2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58595B"/>
                </a:solidFill>
                <a:latin typeface="Arial MT"/>
                <a:cs typeface="Arial MT"/>
              </a:rPr>
              <a:t>CEOs</a:t>
            </a:r>
            <a:r>
              <a:rPr sz="22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35" dirty="0">
                <a:solidFill>
                  <a:srgbClr val="58595B"/>
                </a:solidFill>
                <a:latin typeface="Arial MT"/>
                <a:cs typeface="Arial MT"/>
              </a:rPr>
              <a:t>under</a:t>
            </a:r>
            <a:r>
              <a:rPr sz="2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25" dirty="0">
                <a:solidFill>
                  <a:srgbClr val="58595B"/>
                </a:solidFill>
                <a:latin typeface="Arial MT"/>
                <a:cs typeface="Arial MT"/>
              </a:rPr>
              <a:t>the </a:t>
            </a:r>
            <a:r>
              <a:rPr sz="2200" spc="114" dirty="0">
                <a:solidFill>
                  <a:srgbClr val="58595B"/>
                </a:solidFill>
                <a:latin typeface="Arial MT"/>
                <a:cs typeface="Arial MT"/>
              </a:rPr>
              <a:t>stewardship</a:t>
            </a:r>
            <a:r>
              <a:rPr sz="2200" spc="7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90" dirty="0">
                <a:solidFill>
                  <a:srgbClr val="58595B"/>
                </a:solidFill>
                <a:latin typeface="Arial MT"/>
                <a:cs typeface="Arial MT"/>
              </a:rPr>
              <a:t>of</a:t>
            </a:r>
            <a:r>
              <a:rPr sz="2200" spc="7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2200" spc="120" dirty="0">
                <a:solidFill>
                  <a:srgbClr val="58595B"/>
                </a:solidFill>
                <a:latin typeface="Arial MT"/>
                <a:cs typeface="Arial MT"/>
              </a:rPr>
              <a:t>promoters.</a:t>
            </a:r>
            <a:endParaRPr sz="22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306" y="6350411"/>
            <a:ext cx="3347720" cy="541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450"/>
              </a:lnSpc>
              <a:spcBef>
                <a:spcPts val="95"/>
              </a:spcBef>
            </a:pPr>
            <a:r>
              <a:rPr sz="2100" b="1" spc="75" dirty="0">
                <a:solidFill>
                  <a:srgbClr val="58595B"/>
                </a:solidFill>
                <a:latin typeface="Arial"/>
                <a:cs typeface="Arial"/>
              </a:rPr>
              <a:t>Ajay</a:t>
            </a:r>
            <a:r>
              <a:rPr sz="2100" b="1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95B"/>
                </a:solidFill>
                <a:latin typeface="Arial"/>
                <a:cs typeface="Arial"/>
              </a:rPr>
              <a:t>S.</a:t>
            </a:r>
            <a:r>
              <a:rPr sz="2100" b="1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58595B"/>
                </a:solidFill>
                <a:latin typeface="Arial"/>
                <a:cs typeface="Arial"/>
              </a:rPr>
              <a:t>Shriram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ts val="1610"/>
              </a:lnSpc>
            </a:pPr>
            <a:r>
              <a:rPr sz="1400" spc="65" dirty="0">
                <a:solidFill>
                  <a:srgbClr val="58595B"/>
                </a:solidFill>
                <a:latin typeface="Arial MT"/>
                <a:cs typeface="Arial MT"/>
              </a:rPr>
              <a:t>Chairman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&amp;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60" dirty="0">
                <a:solidFill>
                  <a:srgbClr val="58595B"/>
                </a:solidFill>
                <a:latin typeface="Arial MT"/>
                <a:cs typeface="Arial MT"/>
              </a:rPr>
              <a:t>Senior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Managing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Director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3846" y="6350411"/>
            <a:ext cx="3185795" cy="541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450"/>
              </a:lnSpc>
              <a:spcBef>
                <a:spcPts val="95"/>
              </a:spcBef>
            </a:pPr>
            <a:r>
              <a:rPr sz="2100" b="1" spc="70" dirty="0">
                <a:solidFill>
                  <a:srgbClr val="58595B"/>
                </a:solidFill>
                <a:latin typeface="Arial"/>
                <a:cs typeface="Arial"/>
              </a:rPr>
              <a:t>Vikram</a:t>
            </a:r>
            <a:r>
              <a:rPr sz="2100" b="1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95B"/>
                </a:solidFill>
                <a:latin typeface="Arial"/>
                <a:cs typeface="Arial"/>
              </a:rPr>
              <a:t>S.</a:t>
            </a:r>
            <a:r>
              <a:rPr sz="2100" b="1" spc="2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58595B"/>
                </a:solidFill>
                <a:latin typeface="Arial"/>
                <a:cs typeface="Arial"/>
              </a:rPr>
              <a:t>Shriram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ts val="1610"/>
              </a:lnSpc>
            </a:pPr>
            <a:r>
              <a:rPr sz="1400" spc="65" dirty="0">
                <a:solidFill>
                  <a:srgbClr val="58595B"/>
                </a:solidFill>
                <a:latin typeface="Arial MT"/>
                <a:cs typeface="Arial MT"/>
              </a:rPr>
              <a:t>Vice-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Chairman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&amp;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Managing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Director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1071" y="6343552"/>
            <a:ext cx="2139950" cy="566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670"/>
              </a:lnSpc>
              <a:spcBef>
                <a:spcPts val="95"/>
              </a:spcBef>
            </a:pPr>
            <a:r>
              <a:rPr sz="2300" b="1" spc="110" dirty="0">
                <a:solidFill>
                  <a:srgbClr val="58595B"/>
                </a:solidFill>
                <a:latin typeface="Arial"/>
                <a:cs typeface="Arial"/>
              </a:rPr>
              <a:t>Ajit</a:t>
            </a:r>
            <a:r>
              <a:rPr sz="2300" b="1" spc="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8595B"/>
                </a:solidFill>
                <a:latin typeface="Arial"/>
                <a:cs typeface="Arial"/>
              </a:rPr>
              <a:t>S.</a:t>
            </a:r>
            <a:r>
              <a:rPr sz="2300" b="1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8595B"/>
                </a:solidFill>
                <a:latin typeface="Arial"/>
                <a:cs typeface="Arial"/>
              </a:rPr>
              <a:t>Shriram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ts val="1590"/>
              </a:lnSpc>
            </a:pPr>
            <a:r>
              <a:rPr sz="1400" spc="65" dirty="0">
                <a:solidFill>
                  <a:srgbClr val="58595B"/>
                </a:solidFill>
                <a:latin typeface="Arial MT"/>
                <a:cs typeface="Arial MT"/>
              </a:rPr>
              <a:t>Jt.</a:t>
            </a:r>
            <a:r>
              <a:rPr sz="14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Managing</a:t>
            </a:r>
            <a:r>
              <a:rPr sz="14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Director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25907" y="6343552"/>
            <a:ext cx="2625090" cy="566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670"/>
              </a:lnSpc>
              <a:spcBef>
                <a:spcPts val="95"/>
              </a:spcBef>
            </a:pPr>
            <a:r>
              <a:rPr sz="2300" b="1" spc="95" dirty="0">
                <a:solidFill>
                  <a:srgbClr val="58595B"/>
                </a:solidFill>
                <a:latin typeface="Arial"/>
                <a:cs typeface="Arial"/>
              </a:rPr>
              <a:t>Aditya</a:t>
            </a:r>
            <a:r>
              <a:rPr sz="2300" b="1" spc="5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300" b="1" spc="80" dirty="0">
                <a:solidFill>
                  <a:srgbClr val="58595B"/>
                </a:solidFill>
                <a:latin typeface="Arial"/>
                <a:cs typeface="Arial"/>
              </a:rPr>
              <a:t>A.</a:t>
            </a:r>
            <a:r>
              <a:rPr sz="2300" b="1" spc="6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8595B"/>
                </a:solidFill>
                <a:latin typeface="Arial"/>
                <a:cs typeface="Arial"/>
              </a:rPr>
              <a:t>Shriram</a:t>
            </a:r>
            <a:endParaRPr sz="2300">
              <a:latin typeface="Arial"/>
              <a:cs typeface="Arial"/>
            </a:endParaRPr>
          </a:p>
          <a:p>
            <a:pPr algn="ctr">
              <a:lnSpc>
                <a:spcPts val="1590"/>
              </a:lnSpc>
            </a:pPr>
            <a:r>
              <a:rPr sz="1400" spc="110" dirty="0">
                <a:solidFill>
                  <a:srgbClr val="58595B"/>
                </a:solidFill>
                <a:latin typeface="Arial MT"/>
                <a:cs typeface="Arial MT"/>
              </a:rPr>
              <a:t>Deputy</a:t>
            </a:r>
            <a:r>
              <a:rPr sz="14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Managing</a:t>
            </a:r>
            <a:r>
              <a:rPr sz="14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Director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DCM</a:t>
            </a:r>
            <a:r>
              <a:rPr spc="195" dirty="0"/>
              <a:t> </a:t>
            </a:r>
            <a:r>
              <a:rPr dirty="0"/>
              <a:t>SHRIRAM</a:t>
            </a:r>
            <a:r>
              <a:rPr spc="195" dirty="0"/>
              <a:t> </a:t>
            </a:r>
            <a:r>
              <a:rPr spc="-20" dirty="0"/>
              <a:t>LTD.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33269C9-4460-4694-AD8F-55E5AF33CE97}"/>
              </a:ext>
            </a:extLst>
          </p:cNvPr>
          <p:cNvSpPr/>
          <p:nvPr/>
        </p:nvSpPr>
        <p:spPr>
          <a:xfrm>
            <a:off x="979944" y="4061299"/>
            <a:ext cx="2024443" cy="2119015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D52EBA-0E01-4D2B-8D3B-37DDD2C03AB2}"/>
              </a:ext>
            </a:extLst>
          </p:cNvPr>
          <p:cNvSpPr/>
          <p:nvPr/>
        </p:nvSpPr>
        <p:spPr>
          <a:xfrm>
            <a:off x="4524521" y="4058294"/>
            <a:ext cx="2024443" cy="211901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EDCE4C6-CA79-4D0C-8070-D09CBAB83301}"/>
              </a:ext>
            </a:extLst>
          </p:cNvPr>
          <p:cNvSpPr/>
          <p:nvPr/>
        </p:nvSpPr>
        <p:spPr>
          <a:xfrm>
            <a:off x="8113401" y="4058293"/>
            <a:ext cx="2024443" cy="211901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4682B4-BF00-4B7F-8EBA-460C3B567739}"/>
              </a:ext>
            </a:extLst>
          </p:cNvPr>
          <p:cNvSpPr/>
          <p:nvPr/>
        </p:nvSpPr>
        <p:spPr>
          <a:xfrm>
            <a:off x="11647634" y="4062412"/>
            <a:ext cx="2024443" cy="211901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bject 24">
            <a:extLst>
              <a:ext uri="{FF2B5EF4-FFF2-40B4-BE49-F238E27FC236}">
                <a16:creationId xmlns:a16="http://schemas.microsoft.com/office/drawing/2014/main" id="{A120A3B2-64C4-4364-8633-2818217BA966}"/>
              </a:ext>
            </a:extLst>
          </p:cNvPr>
          <p:cNvSpPr txBox="1">
            <a:spLocks/>
          </p:cNvSpPr>
          <p:nvPr/>
        </p:nvSpPr>
        <p:spPr>
          <a:xfrm>
            <a:off x="13925055" y="7661163"/>
            <a:ext cx="317094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7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91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52024" y="1787437"/>
            <a:ext cx="3448050" cy="2747913"/>
            <a:chOff x="3952024" y="1791754"/>
            <a:chExt cx="3448050" cy="2583815"/>
          </a:xfrm>
        </p:grpSpPr>
        <p:sp>
          <p:nvSpPr>
            <p:cNvPr id="4" name="object 4"/>
            <p:cNvSpPr/>
            <p:nvPr/>
          </p:nvSpPr>
          <p:spPr>
            <a:xfrm>
              <a:off x="3952024" y="1888540"/>
              <a:ext cx="3448050" cy="2487295"/>
            </a:xfrm>
            <a:custGeom>
              <a:avLst/>
              <a:gdLst/>
              <a:ahLst/>
              <a:cxnLst/>
              <a:rect l="l" t="t" r="r" b="b"/>
              <a:pathLst>
                <a:path w="3448050" h="2487295">
                  <a:moveTo>
                    <a:pt x="0" y="2486990"/>
                  </a:moveTo>
                  <a:lnTo>
                    <a:pt x="3448037" y="2486990"/>
                  </a:lnTo>
                  <a:lnTo>
                    <a:pt x="3448037" y="0"/>
                  </a:lnTo>
                  <a:lnTo>
                    <a:pt x="0" y="0"/>
                  </a:lnTo>
                  <a:lnTo>
                    <a:pt x="0" y="248699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52024" y="1791754"/>
              <a:ext cx="3448050" cy="97155"/>
            </a:xfrm>
            <a:custGeom>
              <a:avLst/>
              <a:gdLst/>
              <a:ahLst/>
              <a:cxnLst/>
              <a:rect l="l" t="t" r="r" b="b"/>
              <a:pathLst>
                <a:path w="3448050" h="97155">
                  <a:moveTo>
                    <a:pt x="3448037" y="0"/>
                  </a:moveTo>
                  <a:lnTo>
                    <a:pt x="0" y="0"/>
                  </a:lnTo>
                  <a:lnTo>
                    <a:pt x="0" y="96786"/>
                  </a:lnTo>
                  <a:lnTo>
                    <a:pt x="3448037" y="96786"/>
                  </a:lnTo>
                  <a:lnTo>
                    <a:pt x="3448037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22257" y="1922726"/>
            <a:ext cx="3328035" cy="219207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02565" marR="114300" indent="-190500">
              <a:lnSpc>
                <a:spcPts val="1600"/>
              </a:lnSpc>
              <a:spcBef>
                <a:spcPts val="219"/>
              </a:spcBef>
              <a:buChar char="•"/>
              <a:tabLst>
                <a:tab pos="202565" algn="l"/>
                <a:tab pos="208279" algn="l"/>
              </a:tabLst>
            </a:pP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	</a:t>
            </a:r>
            <a:r>
              <a:rPr sz="1200" spc="85" dirty="0">
                <a:solidFill>
                  <a:srgbClr val="58595B"/>
                </a:solidFill>
                <a:latin typeface="Arial MT"/>
                <a:cs typeface="Arial MT"/>
              </a:rPr>
              <a:t>Expanded</a:t>
            </a:r>
            <a:r>
              <a:rPr sz="1200" spc="1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58595B"/>
                </a:solidFill>
                <a:latin typeface="Arial MT"/>
                <a:cs typeface="Arial MT"/>
              </a:rPr>
              <a:t>all</a:t>
            </a:r>
            <a:r>
              <a:rPr sz="1200" spc="1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58595B"/>
                </a:solidFill>
                <a:latin typeface="Arial MT"/>
                <a:cs typeface="Arial MT"/>
              </a:rPr>
              <a:t>businesses</a:t>
            </a:r>
            <a:r>
              <a:rPr sz="1200" spc="1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in</a:t>
            </a:r>
            <a:r>
              <a:rPr sz="1200" spc="1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58595B"/>
                </a:solidFill>
                <a:latin typeface="Arial MT"/>
                <a:cs typeface="Arial MT"/>
              </a:rPr>
              <a:t>Kota</a:t>
            </a:r>
            <a:r>
              <a:rPr sz="1200" spc="1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58595B"/>
                </a:solidFill>
                <a:latin typeface="Arial MT"/>
                <a:cs typeface="Arial MT"/>
              </a:rPr>
              <a:t>&amp; </a:t>
            </a:r>
            <a:r>
              <a:rPr sz="1200" spc="80" dirty="0">
                <a:solidFill>
                  <a:srgbClr val="58595B"/>
                </a:solidFill>
                <a:latin typeface="Arial MT"/>
                <a:cs typeface="Arial MT"/>
              </a:rPr>
              <a:t>Bharuch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58595B"/>
                </a:solidFill>
                <a:latin typeface="Arial MT"/>
                <a:cs typeface="Arial MT"/>
              </a:rPr>
              <a:t>except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58595B"/>
                </a:solidFill>
                <a:latin typeface="Arial MT"/>
                <a:cs typeface="Arial MT"/>
              </a:rPr>
              <a:t>Fertilizers.</a:t>
            </a:r>
            <a:endParaRPr sz="1200" dirty="0">
              <a:latin typeface="Arial MT"/>
              <a:cs typeface="Arial MT"/>
            </a:endParaRPr>
          </a:p>
          <a:p>
            <a:pPr marL="203200" marR="5080" indent="-191135">
              <a:lnSpc>
                <a:spcPts val="1600"/>
              </a:lnSpc>
              <a:spcBef>
                <a:spcPts val="500"/>
              </a:spcBef>
              <a:buChar char="•"/>
              <a:tabLst>
                <a:tab pos="203200" algn="l"/>
                <a:tab pos="208279" algn="l"/>
              </a:tabLst>
            </a:pP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	Acquired</a:t>
            </a:r>
            <a:r>
              <a:rPr sz="1200" spc="11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Sugar</a:t>
            </a:r>
            <a:r>
              <a:rPr sz="1200" spc="114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Unit</a:t>
            </a:r>
            <a:r>
              <a:rPr sz="1200" spc="11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58595B"/>
                </a:solidFill>
                <a:latin typeface="Arial MT"/>
                <a:cs typeface="Arial MT"/>
              </a:rPr>
              <a:t>-</a:t>
            </a:r>
            <a:r>
              <a:rPr sz="1200" spc="114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Rupapur</a:t>
            </a:r>
            <a:r>
              <a:rPr sz="1200" spc="11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Arial MT"/>
                <a:cs typeface="Arial MT"/>
              </a:rPr>
              <a:t>and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expanded</a:t>
            </a:r>
            <a:r>
              <a:rPr sz="1200" spc="8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Sugar</a:t>
            </a:r>
            <a:r>
              <a:rPr sz="1200" spc="8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Unit</a:t>
            </a:r>
            <a:r>
              <a:rPr sz="1200" spc="8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58595B"/>
                </a:solidFill>
                <a:latin typeface="Arial MT"/>
                <a:cs typeface="Arial MT"/>
              </a:rPr>
              <a:t>-</a:t>
            </a:r>
            <a:r>
              <a:rPr sz="1200" spc="8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Ajbapur,</a:t>
            </a:r>
            <a:r>
              <a:rPr sz="1200" spc="8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set</a:t>
            </a:r>
            <a:r>
              <a:rPr sz="1200" spc="8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Arial MT"/>
                <a:cs typeface="Arial MT"/>
              </a:rPr>
              <a:t>up </a:t>
            </a:r>
            <a:r>
              <a:rPr sz="1200" spc="90" dirty="0">
                <a:solidFill>
                  <a:srgbClr val="58595B"/>
                </a:solidFill>
                <a:latin typeface="Arial MT"/>
                <a:cs typeface="Arial MT"/>
              </a:rPr>
              <a:t>two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new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Sugar</a:t>
            </a:r>
            <a:r>
              <a:rPr sz="12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Units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(Hariawan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58595B"/>
                </a:solidFill>
                <a:latin typeface="Arial MT"/>
                <a:cs typeface="Arial MT"/>
              </a:rPr>
              <a:t>&amp;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Loni)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in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58595B"/>
                </a:solidFill>
                <a:latin typeface="Arial MT"/>
                <a:cs typeface="Arial MT"/>
              </a:rPr>
              <a:t>the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state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58595B"/>
                </a:solidFill>
                <a:latin typeface="Arial MT"/>
                <a:cs typeface="Arial MT"/>
              </a:rPr>
              <a:t>of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-110" dirty="0">
                <a:solidFill>
                  <a:srgbClr val="58595B"/>
                </a:solidFill>
                <a:latin typeface="Arial MT"/>
                <a:cs typeface="Arial MT"/>
              </a:rPr>
              <a:t>UP.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58595B"/>
                </a:solidFill>
                <a:latin typeface="Arial MT"/>
                <a:cs typeface="Arial MT"/>
              </a:rPr>
              <a:t>5th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Arial MT"/>
                <a:cs typeface="Arial MT"/>
              </a:rPr>
              <a:t>largest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Sugar</a:t>
            </a:r>
            <a:r>
              <a:rPr sz="1200" spc="11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producer</a:t>
            </a:r>
            <a:r>
              <a:rPr sz="1200" spc="114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in</a:t>
            </a:r>
            <a:r>
              <a:rPr sz="1200" spc="114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Arial MT"/>
                <a:cs typeface="Arial MT"/>
              </a:rPr>
              <a:t>country.</a:t>
            </a:r>
            <a:endParaRPr sz="1200" dirty="0">
              <a:latin typeface="Arial MT"/>
              <a:cs typeface="Arial MT"/>
            </a:endParaRPr>
          </a:p>
          <a:p>
            <a:pPr marL="202565" marR="113664" indent="-190500">
              <a:lnSpc>
                <a:spcPts val="1600"/>
              </a:lnSpc>
              <a:spcBef>
                <a:spcPts val="500"/>
              </a:spcBef>
              <a:buChar char="•"/>
              <a:tabLst>
                <a:tab pos="202565" algn="l"/>
                <a:tab pos="208279" algn="l"/>
              </a:tabLst>
            </a:pP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	</a:t>
            </a:r>
            <a:r>
              <a:rPr sz="1200" spc="85" dirty="0">
                <a:solidFill>
                  <a:srgbClr val="58595B"/>
                </a:solidFill>
                <a:latin typeface="Arial MT"/>
                <a:cs typeface="Arial MT"/>
              </a:rPr>
              <a:t>Ventured</a:t>
            </a:r>
            <a:r>
              <a:rPr sz="1200" spc="1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95" dirty="0">
                <a:solidFill>
                  <a:srgbClr val="58595B"/>
                </a:solidFill>
                <a:latin typeface="Arial MT"/>
                <a:cs typeface="Arial MT"/>
              </a:rPr>
              <a:t>new</a:t>
            </a:r>
            <a:r>
              <a:rPr sz="1200" spc="1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10" dirty="0">
                <a:solidFill>
                  <a:srgbClr val="58595B"/>
                </a:solidFill>
                <a:latin typeface="Arial MT"/>
                <a:cs typeface="Arial MT"/>
              </a:rPr>
              <a:t>businesses</a:t>
            </a:r>
            <a:r>
              <a:rPr sz="1200" spc="1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120" dirty="0">
                <a:solidFill>
                  <a:srgbClr val="58595B"/>
                </a:solidFill>
                <a:latin typeface="Arial MT"/>
                <a:cs typeface="Arial MT"/>
              </a:rPr>
              <a:t>of</a:t>
            </a:r>
            <a:r>
              <a:rPr sz="1200" spc="1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58595B"/>
                </a:solidFill>
                <a:latin typeface="Arial MT"/>
                <a:cs typeface="Arial MT"/>
              </a:rPr>
              <a:t>uPVC </a:t>
            </a:r>
            <a:r>
              <a:rPr sz="1200" spc="100" dirty="0">
                <a:solidFill>
                  <a:srgbClr val="58595B"/>
                </a:solidFill>
                <a:latin typeface="Arial MT"/>
                <a:cs typeface="Arial MT"/>
              </a:rPr>
              <a:t>windows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58595B"/>
                </a:solidFill>
                <a:latin typeface="Arial MT"/>
                <a:cs typeface="Arial MT"/>
              </a:rPr>
              <a:t>(Fenesta)</a:t>
            </a:r>
            <a:r>
              <a:rPr sz="12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58595B"/>
                </a:solidFill>
                <a:latin typeface="Arial MT"/>
                <a:cs typeface="Arial MT"/>
              </a:rPr>
              <a:t>and</a:t>
            </a:r>
            <a:r>
              <a:rPr sz="12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95" dirty="0">
                <a:solidFill>
                  <a:srgbClr val="58595B"/>
                </a:solidFill>
                <a:latin typeface="Arial MT"/>
                <a:cs typeface="Arial MT"/>
              </a:rPr>
              <a:t>Hybrid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Seeds</a:t>
            </a:r>
            <a:r>
              <a:rPr sz="1200" spc="1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58595B"/>
                </a:solidFill>
                <a:latin typeface="Arial MT"/>
                <a:cs typeface="Arial MT"/>
              </a:rPr>
              <a:t>(Bioseed),</a:t>
            </a:r>
            <a:r>
              <a:rPr sz="1200" spc="1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58595B"/>
                </a:solidFill>
                <a:latin typeface="Arial MT"/>
                <a:cs typeface="Arial MT"/>
              </a:rPr>
              <a:t>and</a:t>
            </a:r>
            <a:r>
              <a:rPr sz="1200" spc="1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Rural</a:t>
            </a:r>
            <a:r>
              <a:rPr sz="1200" spc="1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58595B"/>
                </a:solidFill>
                <a:latin typeface="Arial MT"/>
                <a:cs typeface="Arial MT"/>
              </a:rPr>
              <a:t>Retail </a:t>
            </a:r>
            <a:r>
              <a:rPr sz="1200" spc="60" dirty="0">
                <a:solidFill>
                  <a:srgbClr val="58595B"/>
                </a:solidFill>
                <a:latin typeface="Arial MT"/>
                <a:cs typeface="Arial MT"/>
              </a:rPr>
              <a:t>(Hariyali)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848047" y="1803465"/>
            <a:ext cx="3448050" cy="2731886"/>
            <a:chOff x="10848047" y="1791754"/>
            <a:chExt cx="3448050" cy="2583815"/>
          </a:xfrm>
        </p:grpSpPr>
        <p:sp>
          <p:nvSpPr>
            <p:cNvPr id="8" name="object 8"/>
            <p:cNvSpPr/>
            <p:nvPr/>
          </p:nvSpPr>
          <p:spPr>
            <a:xfrm>
              <a:off x="10848047" y="1888540"/>
              <a:ext cx="3448050" cy="2487295"/>
            </a:xfrm>
            <a:custGeom>
              <a:avLst/>
              <a:gdLst/>
              <a:ahLst/>
              <a:cxnLst/>
              <a:rect l="l" t="t" r="r" b="b"/>
              <a:pathLst>
                <a:path w="3448050" h="2487295">
                  <a:moveTo>
                    <a:pt x="0" y="2486990"/>
                  </a:moveTo>
                  <a:lnTo>
                    <a:pt x="3448037" y="2486990"/>
                  </a:lnTo>
                  <a:lnTo>
                    <a:pt x="3448037" y="0"/>
                  </a:lnTo>
                  <a:lnTo>
                    <a:pt x="0" y="0"/>
                  </a:lnTo>
                  <a:lnTo>
                    <a:pt x="0" y="248699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48047" y="1791754"/>
              <a:ext cx="3448050" cy="97155"/>
            </a:xfrm>
            <a:custGeom>
              <a:avLst/>
              <a:gdLst/>
              <a:ahLst/>
              <a:cxnLst/>
              <a:rect l="l" t="t" r="r" b="b"/>
              <a:pathLst>
                <a:path w="3448050" h="97155">
                  <a:moveTo>
                    <a:pt x="3448037" y="0"/>
                  </a:moveTo>
                  <a:lnTo>
                    <a:pt x="0" y="0"/>
                  </a:lnTo>
                  <a:lnTo>
                    <a:pt x="0" y="96786"/>
                  </a:lnTo>
                  <a:lnTo>
                    <a:pt x="3448037" y="96786"/>
                  </a:lnTo>
                  <a:lnTo>
                    <a:pt x="3448037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936852" y="1966903"/>
            <a:ext cx="3518941" cy="2528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227965" indent="-1911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03200" algn="l"/>
                <a:tab pos="208279" algn="l"/>
              </a:tabLst>
            </a:pPr>
            <a:r>
              <a:rPr sz="1200" dirty="0">
                <a:solidFill>
                  <a:srgbClr val="58595B"/>
                </a:solidFill>
                <a:latin typeface="Arial MT"/>
                <a:cs typeface="Georgia"/>
              </a:rPr>
              <a:t>	</a:t>
            </a:r>
            <a:r>
              <a:rPr lang="en-US" sz="1200" dirty="0">
                <a:solidFill>
                  <a:srgbClr val="58595B"/>
                </a:solidFill>
                <a:latin typeface="Arial MT"/>
                <a:cs typeface="Georgia"/>
              </a:rPr>
              <a:t>Growth capex of ₹35 billion completed in the Sugar and Chemicals businesses.</a:t>
            </a:r>
          </a:p>
          <a:p>
            <a:pPr marL="203200" marR="227965" indent="-1911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03200" algn="l"/>
                <a:tab pos="208279" algn="l"/>
              </a:tabLst>
            </a:pPr>
            <a:r>
              <a:rPr sz="1200" dirty="0">
                <a:solidFill>
                  <a:srgbClr val="58595B"/>
                </a:solidFill>
                <a:latin typeface="Arial MT"/>
                <a:cs typeface="Georgia"/>
              </a:rPr>
              <a:t>	</a:t>
            </a:r>
            <a:r>
              <a:rPr lang="en-IN" sz="1200" dirty="0">
                <a:solidFill>
                  <a:srgbClr val="58595B"/>
                </a:solidFill>
                <a:latin typeface="Arial MT"/>
                <a:cs typeface="Georgia"/>
              </a:rPr>
              <a:t>Continue to b</a:t>
            </a:r>
            <a:r>
              <a:rPr lang="en-IN" sz="1200" dirty="0">
                <a:solidFill>
                  <a:srgbClr val="58595B"/>
                </a:solidFill>
                <a:latin typeface="Arial MT"/>
              </a:rPr>
              <a:t>uild adjacent growth platforms through strategic acquisitions &amp; partnerships:</a:t>
            </a:r>
          </a:p>
          <a:p>
            <a:pPr marL="541338" marR="227965" lvl="2" indent="-285750">
              <a:spcBef>
                <a:spcPts val="100"/>
              </a:spcBef>
              <a:buFont typeface="Courier New" panose="02070309020205020404" pitchFamily="49" charset="0"/>
              <a:buChar char="o"/>
              <a:tabLst>
                <a:tab pos="207963" algn="l"/>
                <a:tab pos="446088" algn="l"/>
              </a:tabLst>
            </a:pPr>
            <a:r>
              <a:rPr lang="en-IN" sz="1200" dirty="0">
                <a:solidFill>
                  <a:srgbClr val="58595B"/>
                </a:solidFill>
                <a:latin typeface="Arial MT"/>
              </a:rPr>
              <a:t>DNV Global (53% stake): Backward integration for Fenesta.</a:t>
            </a:r>
          </a:p>
          <a:p>
            <a:pPr marL="541338" marR="227965" lvl="2" indent="-285750">
              <a:spcBef>
                <a:spcPts val="100"/>
              </a:spcBef>
              <a:buFont typeface="Courier New" panose="02070309020205020404" pitchFamily="49" charset="0"/>
              <a:buChar char="o"/>
              <a:tabLst>
                <a:tab pos="207963" algn="l"/>
                <a:tab pos="446088" algn="l"/>
              </a:tabLst>
            </a:pPr>
            <a:r>
              <a:rPr lang="en-IN" sz="1200" dirty="0">
                <a:solidFill>
                  <a:srgbClr val="58595B"/>
                </a:solidFill>
                <a:latin typeface="Arial MT"/>
              </a:rPr>
              <a:t>HSCL (100% acquisition): Entry into advanced materials.</a:t>
            </a:r>
          </a:p>
          <a:p>
            <a:pPr marL="541338" marR="227965" lvl="2" indent="-285750">
              <a:spcBef>
                <a:spcPts val="100"/>
              </a:spcBef>
              <a:buFont typeface="Courier New" panose="02070309020205020404" pitchFamily="49" charset="0"/>
              <a:buChar char="o"/>
              <a:tabLst>
                <a:tab pos="207963" algn="l"/>
                <a:tab pos="446088" algn="l"/>
              </a:tabLst>
            </a:pPr>
            <a:r>
              <a:rPr lang="en-IN" sz="1200" dirty="0" err="1">
                <a:solidFill>
                  <a:srgbClr val="58595B"/>
                </a:solidFill>
                <a:latin typeface="Arial MT"/>
              </a:rPr>
              <a:t>PolyTek</a:t>
            </a:r>
            <a:r>
              <a:rPr lang="en-IN" sz="1200" dirty="0">
                <a:solidFill>
                  <a:srgbClr val="58595B"/>
                </a:solidFill>
                <a:latin typeface="Arial MT"/>
              </a:rPr>
              <a:t> (JV with Teknor Apex): Expansion into advanced polymer solutions.</a:t>
            </a:r>
            <a:endParaRPr lang="en-US" sz="1200" dirty="0">
              <a:solidFill>
                <a:srgbClr val="58595B"/>
              </a:solidFill>
              <a:latin typeface="Arial MT"/>
            </a:endParaRPr>
          </a:p>
          <a:p>
            <a:pPr marL="203200" marR="190500" indent="-190500">
              <a:lnSpc>
                <a:spcPct val="100000"/>
              </a:lnSpc>
              <a:spcBef>
                <a:spcPts val="500"/>
              </a:spcBef>
              <a:buChar char="•"/>
              <a:tabLst>
                <a:tab pos="203200" algn="l"/>
                <a:tab pos="208915" algn="l"/>
              </a:tabLst>
            </a:pPr>
            <a:r>
              <a:rPr lang="en-US" sz="1200" dirty="0">
                <a:solidFill>
                  <a:srgbClr val="58595B"/>
                </a:solidFill>
                <a:latin typeface="Arial MT"/>
                <a:cs typeface="Arial MT"/>
              </a:rPr>
              <a:t>	</a:t>
            </a:r>
            <a:r>
              <a:rPr lang="en-US" sz="1200" spc="85" dirty="0">
                <a:solidFill>
                  <a:srgbClr val="58595B"/>
                </a:solidFill>
                <a:latin typeface="Arial MT"/>
                <a:cs typeface="Arial MT"/>
              </a:rPr>
              <a:t>Strong</a:t>
            </a:r>
            <a:r>
              <a:rPr lang="en-US" sz="12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200" spc="55" dirty="0">
                <a:solidFill>
                  <a:srgbClr val="58595B"/>
                </a:solidFill>
                <a:latin typeface="Arial MT"/>
                <a:cs typeface="Arial MT"/>
              </a:rPr>
              <a:t>Balance </a:t>
            </a:r>
            <a:r>
              <a:rPr lang="en-US" sz="1200" spc="65" dirty="0">
                <a:solidFill>
                  <a:srgbClr val="58595B"/>
                </a:solidFill>
                <a:latin typeface="Arial MT"/>
                <a:cs typeface="Arial MT"/>
              </a:rPr>
              <a:t>sheet</a:t>
            </a:r>
            <a:r>
              <a:rPr lang="en-US" sz="12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200" spc="90" dirty="0">
                <a:solidFill>
                  <a:srgbClr val="58595B"/>
                </a:solidFill>
                <a:latin typeface="Arial MT"/>
                <a:cs typeface="Arial MT"/>
              </a:rPr>
              <a:t>supporting </a:t>
            </a:r>
            <a:r>
              <a:rPr lang="en-US" sz="1200" spc="100" dirty="0">
                <a:solidFill>
                  <a:srgbClr val="58595B"/>
                </a:solidFill>
                <a:latin typeface="Arial MT"/>
                <a:cs typeface="Arial MT"/>
              </a:rPr>
              <a:t>further</a:t>
            </a:r>
            <a:r>
              <a:rPr lang="en-US" sz="12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200" spc="65" dirty="0">
                <a:solidFill>
                  <a:srgbClr val="58595B"/>
                </a:solidFill>
                <a:latin typeface="Arial MT"/>
                <a:cs typeface="Arial MT"/>
              </a:rPr>
              <a:t>investments</a:t>
            </a:r>
            <a:endParaRPr lang="en-US" sz="1200" dirty="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2200" y="3780919"/>
            <a:ext cx="13799769" cy="3610481"/>
            <a:chOff x="504050" y="3621267"/>
            <a:chExt cx="13799769" cy="3610481"/>
          </a:xfrm>
        </p:grpSpPr>
        <p:sp>
          <p:nvSpPr>
            <p:cNvPr id="12" name="object 12"/>
            <p:cNvSpPr/>
            <p:nvPr/>
          </p:nvSpPr>
          <p:spPr>
            <a:xfrm>
              <a:off x="3952049" y="4387989"/>
              <a:ext cx="10351770" cy="2843530"/>
            </a:xfrm>
            <a:custGeom>
              <a:avLst/>
              <a:gdLst/>
              <a:ahLst/>
              <a:cxnLst/>
              <a:rect l="l" t="t" r="r" b="b"/>
              <a:pathLst>
                <a:path w="10351769" h="2843529">
                  <a:moveTo>
                    <a:pt x="3447999" y="0"/>
                  </a:moveTo>
                  <a:lnTo>
                    <a:pt x="0" y="0"/>
                  </a:lnTo>
                  <a:lnTo>
                    <a:pt x="0" y="302463"/>
                  </a:lnTo>
                  <a:lnTo>
                    <a:pt x="3447999" y="302463"/>
                  </a:lnTo>
                  <a:lnTo>
                    <a:pt x="3447999" y="0"/>
                  </a:lnTo>
                  <a:close/>
                </a:path>
                <a:path w="10351769" h="2843529">
                  <a:moveTo>
                    <a:pt x="10343998" y="0"/>
                  </a:moveTo>
                  <a:lnTo>
                    <a:pt x="6896036" y="0"/>
                  </a:lnTo>
                  <a:lnTo>
                    <a:pt x="6896036" y="302463"/>
                  </a:lnTo>
                  <a:lnTo>
                    <a:pt x="10343998" y="302463"/>
                  </a:lnTo>
                  <a:lnTo>
                    <a:pt x="10343998" y="0"/>
                  </a:lnTo>
                  <a:close/>
                </a:path>
                <a:path w="10351769" h="2843529">
                  <a:moveTo>
                    <a:pt x="10351732" y="2746616"/>
                  </a:moveTo>
                  <a:lnTo>
                    <a:pt x="6903682" y="2746616"/>
                  </a:lnTo>
                  <a:lnTo>
                    <a:pt x="6903682" y="2843390"/>
                  </a:lnTo>
                  <a:lnTo>
                    <a:pt x="10351732" y="2843390"/>
                  </a:lnTo>
                  <a:lnTo>
                    <a:pt x="10351732" y="274661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4050" y="4387989"/>
              <a:ext cx="10344150" cy="302895"/>
            </a:xfrm>
            <a:custGeom>
              <a:avLst/>
              <a:gdLst/>
              <a:ahLst/>
              <a:cxnLst/>
              <a:rect l="l" t="t" r="r" b="b"/>
              <a:pathLst>
                <a:path w="10344150" h="302895">
                  <a:moveTo>
                    <a:pt x="3447999" y="0"/>
                  </a:moveTo>
                  <a:lnTo>
                    <a:pt x="0" y="0"/>
                  </a:lnTo>
                  <a:lnTo>
                    <a:pt x="0" y="302463"/>
                  </a:lnTo>
                  <a:lnTo>
                    <a:pt x="3447999" y="302463"/>
                  </a:lnTo>
                  <a:lnTo>
                    <a:pt x="3447999" y="0"/>
                  </a:lnTo>
                  <a:close/>
                </a:path>
                <a:path w="10344150" h="302895">
                  <a:moveTo>
                    <a:pt x="10344036" y="0"/>
                  </a:moveTo>
                  <a:lnTo>
                    <a:pt x="6895986" y="0"/>
                  </a:lnTo>
                  <a:lnTo>
                    <a:pt x="6895986" y="302463"/>
                  </a:lnTo>
                  <a:lnTo>
                    <a:pt x="10344036" y="302463"/>
                  </a:lnTo>
                  <a:lnTo>
                    <a:pt x="10344036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53344" y="3621267"/>
              <a:ext cx="300990" cy="372745"/>
            </a:xfrm>
            <a:custGeom>
              <a:avLst/>
              <a:gdLst/>
              <a:ahLst/>
              <a:cxnLst/>
              <a:rect l="l" t="t" r="r" b="b"/>
              <a:pathLst>
                <a:path w="300989" h="372745">
                  <a:moveTo>
                    <a:pt x="300418" y="0"/>
                  </a:moveTo>
                  <a:lnTo>
                    <a:pt x="0" y="0"/>
                  </a:lnTo>
                  <a:lnTo>
                    <a:pt x="150202" y="372351"/>
                  </a:lnTo>
                  <a:lnTo>
                    <a:pt x="300418" y="0"/>
                  </a:lnTo>
                  <a:close/>
                </a:path>
              </a:pathLst>
            </a:custGeom>
            <a:solidFill>
              <a:srgbClr val="33343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02327" y="3621267"/>
              <a:ext cx="300990" cy="372745"/>
            </a:xfrm>
            <a:custGeom>
              <a:avLst/>
              <a:gdLst/>
              <a:ahLst/>
              <a:cxnLst/>
              <a:rect l="l" t="t" r="r" b="b"/>
              <a:pathLst>
                <a:path w="300989" h="372745">
                  <a:moveTo>
                    <a:pt x="300418" y="0"/>
                  </a:moveTo>
                  <a:lnTo>
                    <a:pt x="0" y="0"/>
                  </a:lnTo>
                  <a:lnTo>
                    <a:pt x="150202" y="372351"/>
                  </a:lnTo>
                  <a:lnTo>
                    <a:pt x="300418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47920" y="3621267"/>
              <a:ext cx="300990" cy="372745"/>
            </a:xfrm>
            <a:custGeom>
              <a:avLst/>
              <a:gdLst/>
              <a:ahLst/>
              <a:cxnLst/>
              <a:rect l="l" t="t" r="r" b="b"/>
              <a:pathLst>
                <a:path w="300990" h="372745">
                  <a:moveTo>
                    <a:pt x="300418" y="0"/>
                  </a:moveTo>
                  <a:lnTo>
                    <a:pt x="0" y="0"/>
                  </a:lnTo>
                  <a:lnTo>
                    <a:pt x="150202" y="372351"/>
                  </a:lnTo>
                  <a:lnTo>
                    <a:pt x="300418" y="0"/>
                  </a:lnTo>
                  <a:close/>
                </a:path>
              </a:pathLst>
            </a:custGeom>
            <a:solidFill>
              <a:srgbClr val="33343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96903" y="3621267"/>
              <a:ext cx="300990" cy="372745"/>
            </a:xfrm>
            <a:custGeom>
              <a:avLst/>
              <a:gdLst/>
              <a:ahLst/>
              <a:cxnLst/>
              <a:rect l="l" t="t" r="r" b="b"/>
              <a:pathLst>
                <a:path w="300990" h="372745">
                  <a:moveTo>
                    <a:pt x="300418" y="0"/>
                  </a:moveTo>
                  <a:lnTo>
                    <a:pt x="0" y="0"/>
                  </a:lnTo>
                  <a:lnTo>
                    <a:pt x="150202" y="372351"/>
                  </a:lnTo>
                  <a:lnTo>
                    <a:pt x="300418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4050" y="4387989"/>
              <a:ext cx="3448050" cy="2745740"/>
            </a:xfrm>
            <a:custGeom>
              <a:avLst/>
              <a:gdLst/>
              <a:ahLst/>
              <a:cxnLst/>
              <a:rect l="l" t="t" r="r" b="b"/>
              <a:pathLst>
                <a:path w="3448050" h="2745740">
                  <a:moveTo>
                    <a:pt x="3447999" y="0"/>
                  </a:moveTo>
                  <a:lnTo>
                    <a:pt x="0" y="0"/>
                  </a:lnTo>
                  <a:lnTo>
                    <a:pt x="0" y="2745486"/>
                  </a:lnTo>
                  <a:lnTo>
                    <a:pt x="3447999" y="2745486"/>
                  </a:lnTo>
                  <a:lnTo>
                    <a:pt x="3447999" y="0"/>
                  </a:lnTo>
                  <a:close/>
                </a:path>
              </a:pathLst>
            </a:custGeom>
            <a:solidFill>
              <a:srgbClr val="2493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4050" y="7134593"/>
              <a:ext cx="3448050" cy="97155"/>
            </a:xfrm>
            <a:custGeom>
              <a:avLst/>
              <a:gdLst/>
              <a:ahLst/>
              <a:cxnLst/>
              <a:rect l="l" t="t" r="r" b="b"/>
              <a:pathLst>
                <a:path w="3448050" h="97154">
                  <a:moveTo>
                    <a:pt x="3447999" y="0"/>
                  </a:moveTo>
                  <a:lnTo>
                    <a:pt x="0" y="0"/>
                  </a:lnTo>
                  <a:lnTo>
                    <a:pt x="0" y="96786"/>
                  </a:lnTo>
                  <a:lnTo>
                    <a:pt x="3447999" y="96786"/>
                  </a:lnTo>
                  <a:lnTo>
                    <a:pt x="3447999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6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30"/>
              </a:spcBef>
            </a:pPr>
            <a:r>
              <a:rPr spc="145" dirty="0"/>
              <a:t>CHANGING</a:t>
            </a:r>
            <a:r>
              <a:rPr spc="100" dirty="0"/>
              <a:t> </a:t>
            </a:r>
            <a:r>
              <a:rPr spc="110" dirty="0"/>
              <a:t>LANDSCAPE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86575" y="2178758"/>
            <a:ext cx="248348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 algn="just">
              <a:lnSpc>
                <a:spcPct val="100000"/>
              </a:lnSpc>
              <a:spcBef>
                <a:spcPts val="100"/>
              </a:spcBef>
            </a:pPr>
            <a:r>
              <a:rPr sz="2800" spc="245" dirty="0">
                <a:solidFill>
                  <a:srgbClr val="2493D1"/>
                </a:solidFill>
                <a:latin typeface="Trebuchet MS"/>
                <a:cs typeface="Trebuchet MS"/>
              </a:rPr>
              <a:t>Decade</a:t>
            </a:r>
            <a:r>
              <a:rPr sz="2800" spc="-80" dirty="0">
                <a:solidFill>
                  <a:srgbClr val="2493D1"/>
                </a:solidFill>
                <a:latin typeface="Trebuchet MS"/>
                <a:cs typeface="Trebuchet MS"/>
              </a:rPr>
              <a:t> </a:t>
            </a:r>
            <a:r>
              <a:rPr sz="2800" spc="220" dirty="0">
                <a:solidFill>
                  <a:srgbClr val="2493D1"/>
                </a:solidFill>
                <a:latin typeface="Trebuchet MS"/>
                <a:cs typeface="Trebuchet MS"/>
              </a:rPr>
              <a:t>Post </a:t>
            </a:r>
            <a:r>
              <a:rPr sz="2800" spc="130" dirty="0">
                <a:solidFill>
                  <a:srgbClr val="2493D1"/>
                </a:solidFill>
                <a:latin typeface="Trebuchet MS"/>
                <a:cs typeface="Trebuchet MS"/>
              </a:rPr>
              <a:t>Trifurcation </a:t>
            </a:r>
            <a:r>
              <a:rPr sz="2800" spc="254" dirty="0">
                <a:solidFill>
                  <a:srgbClr val="2493D1"/>
                </a:solidFill>
                <a:latin typeface="Trebuchet MS"/>
                <a:cs typeface="Trebuchet MS"/>
              </a:rPr>
              <a:t>1990</a:t>
            </a:r>
            <a:r>
              <a:rPr sz="2800" spc="-60" dirty="0">
                <a:solidFill>
                  <a:srgbClr val="2493D1"/>
                </a:solidFill>
                <a:latin typeface="Trebuchet MS"/>
                <a:cs typeface="Trebuchet MS"/>
              </a:rPr>
              <a:t> </a:t>
            </a:r>
            <a:r>
              <a:rPr sz="2800" spc="185" dirty="0">
                <a:solidFill>
                  <a:srgbClr val="2493D1"/>
                </a:solidFill>
                <a:latin typeface="Trebuchet MS"/>
                <a:cs typeface="Trebuchet MS"/>
              </a:rPr>
              <a:t>to</a:t>
            </a:r>
            <a:r>
              <a:rPr sz="2800" spc="-60" dirty="0">
                <a:solidFill>
                  <a:srgbClr val="2493D1"/>
                </a:solidFill>
                <a:latin typeface="Trebuchet MS"/>
                <a:cs typeface="Trebuchet MS"/>
              </a:rPr>
              <a:t> </a:t>
            </a:r>
            <a:r>
              <a:rPr sz="2800" spc="475" dirty="0">
                <a:solidFill>
                  <a:srgbClr val="2493D1"/>
                </a:solidFill>
                <a:latin typeface="Trebuchet MS"/>
                <a:cs typeface="Trebuchet MS"/>
              </a:rPr>
              <a:t>2000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501341" y="5064744"/>
            <a:ext cx="349885" cy="372745"/>
            <a:chOff x="5501341" y="4904963"/>
            <a:chExt cx="349885" cy="372745"/>
          </a:xfrm>
        </p:grpSpPr>
        <p:sp>
          <p:nvSpPr>
            <p:cNvPr id="23" name="object 23"/>
            <p:cNvSpPr/>
            <p:nvPr/>
          </p:nvSpPr>
          <p:spPr>
            <a:xfrm>
              <a:off x="5550325" y="4904963"/>
              <a:ext cx="300990" cy="372745"/>
            </a:xfrm>
            <a:custGeom>
              <a:avLst/>
              <a:gdLst/>
              <a:ahLst/>
              <a:cxnLst/>
              <a:rect l="l" t="t" r="r" b="b"/>
              <a:pathLst>
                <a:path w="300989" h="372745">
                  <a:moveTo>
                    <a:pt x="150215" y="0"/>
                  </a:moveTo>
                  <a:lnTo>
                    <a:pt x="0" y="372351"/>
                  </a:lnTo>
                  <a:lnTo>
                    <a:pt x="300418" y="372351"/>
                  </a:lnTo>
                  <a:lnTo>
                    <a:pt x="150215" y="0"/>
                  </a:lnTo>
                  <a:close/>
                </a:path>
              </a:pathLst>
            </a:custGeom>
            <a:solidFill>
              <a:srgbClr val="33343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01341" y="4904963"/>
              <a:ext cx="300990" cy="372745"/>
            </a:xfrm>
            <a:custGeom>
              <a:avLst/>
              <a:gdLst/>
              <a:ahLst/>
              <a:cxnLst/>
              <a:rect l="l" t="t" r="r" b="b"/>
              <a:pathLst>
                <a:path w="300989" h="372745">
                  <a:moveTo>
                    <a:pt x="150215" y="0"/>
                  </a:moveTo>
                  <a:lnTo>
                    <a:pt x="0" y="372351"/>
                  </a:lnTo>
                  <a:lnTo>
                    <a:pt x="300418" y="372351"/>
                  </a:lnTo>
                  <a:lnTo>
                    <a:pt x="150215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492364" y="5708924"/>
            <a:ext cx="237553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65" dirty="0">
                <a:solidFill>
                  <a:srgbClr val="58595B"/>
                </a:solidFill>
                <a:latin typeface="Trebuchet MS"/>
                <a:cs typeface="Trebuchet MS"/>
              </a:rPr>
              <a:t>2001</a:t>
            </a:r>
            <a:r>
              <a:rPr sz="2800" spc="-65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2800" spc="185" dirty="0">
                <a:solidFill>
                  <a:srgbClr val="58595B"/>
                </a:solidFill>
                <a:latin typeface="Trebuchet MS"/>
                <a:cs typeface="Trebuchet MS"/>
              </a:rPr>
              <a:t>to</a:t>
            </a:r>
            <a:r>
              <a:rPr sz="2800" spc="-65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2800" spc="250" dirty="0">
                <a:solidFill>
                  <a:srgbClr val="58595B"/>
                </a:solidFill>
                <a:latin typeface="Trebuchet MS"/>
                <a:cs typeface="Trebuchet MS"/>
              </a:rPr>
              <a:t>2010</a:t>
            </a:r>
            <a:endParaRPr sz="2800" dirty="0">
              <a:latin typeface="Trebuchet MS"/>
              <a:cs typeface="Trebuchet MS"/>
            </a:endParaRPr>
          </a:p>
          <a:p>
            <a:pPr marL="202565" marR="76835" indent="-118110">
              <a:lnSpc>
                <a:spcPct val="100000"/>
              </a:lnSpc>
            </a:pPr>
            <a:r>
              <a:rPr sz="2800" spc="210" dirty="0">
                <a:solidFill>
                  <a:srgbClr val="58595B"/>
                </a:solidFill>
                <a:latin typeface="Trebuchet MS"/>
                <a:cs typeface="Trebuchet MS"/>
              </a:rPr>
              <a:t>Scale</a:t>
            </a:r>
            <a:r>
              <a:rPr sz="2800" spc="-90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58595B"/>
                </a:solidFill>
                <a:latin typeface="Trebuchet MS"/>
                <a:cs typeface="Trebuchet MS"/>
              </a:rPr>
              <a:t>&amp;</a:t>
            </a:r>
            <a:r>
              <a:rPr sz="2800" spc="-90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sz="2800" spc="240" dirty="0">
                <a:solidFill>
                  <a:srgbClr val="58595B"/>
                </a:solidFill>
                <a:latin typeface="Trebuchet MS"/>
                <a:cs typeface="Trebuchet MS"/>
              </a:rPr>
              <a:t>New </a:t>
            </a:r>
            <a:r>
              <a:rPr sz="2800" spc="225" dirty="0">
                <a:solidFill>
                  <a:srgbClr val="58595B"/>
                </a:solidFill>
                <a:latin typeface="Trebuchet MS"/>
                <a:cs typeface="Trebuchet MS"/>
              </a:rPr>
              <a:t>Businesses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73688" y="2178758"/>
            <a:ext cx="288671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800" spc="210" dirty="0">
                <a:solidFill>
                  <a:srgbClr val="2493D1"/>
                </a:solidFill>
                <a:latin typeface="Trebuchet MS"/>
                <a:cs typeface="Trebuchet MS"/>
              </a:rPr>
              <a:t>Consolidation</a:t>
            </a:r>
            <a:r>
              <a:rPr sz="2800" spc="-30" dirty="0">
                <a:solidFill>
                  <a:srgbClr val="2493D1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2493D1"/>
                </a:solidFill>
                <a:latin typeface="Trebuchet MS"/>
                <a:cs typeface="Trebuchet MS"/>
              </a:rPr>
              <a:t>&amp; </a:t>
            </a:r>
            <a:r>
              <a:rPr sz="2800" spc="175" dirty="0">
                <a:solidFill>
                  <a:srgbClr val="2493D1"/>
                </a:solidFill>
                <a:latin typeface="Trebuchet MS"/>
                <a:cs typeface="Trebuchet MS"/>
              </a:rPr>
              <a:t>Sustainability </a:t>
            </a:r>
            <a:r>
              <a:rPr sz="2800" spc="50" dirty="0">
                <a:solidFill>
                  <a:srgbClr val="2493D1"/>
                </a:solidFill>
                <a:latin typeface="Trebuchet MS"/>
                <a:cs typeface="Trebuchet MS"/>
              </a:rPr>
              <a:t>2011</a:t>
            </a:r>
            <a:r>
              <a:rPr sz="2800" spc="-60" dirty="0">
                <a:solidFill>
                  <a:srgbClr val="2493D1"/>
                </a:solidFill>
                <a:latin typeface="Trebuchet MS"/>
                <a:cs typeface="Trebuchet MS"/>
              </a:rPr>
              <a:t> </a:t>
            </a:r>
            <a:r>
              <a:rPr sz="2800" spc="185" dirty="0">
                <a:solidFill>
                  <a:srgbClr val="2493D1"/>
                </a:solidFill>
                <a:latin typeface="Trebuchet MS"/>
                <a:cs typeface="Trebuchet MS"/>
              </a:rPr>
              <a:t>to</a:t>
            </a:r>
            <a:r>
              <a:rPr sz="2800" spc="-60" dirty="0">
                <a:solidFill>
                  <a:srgbClr val="2493D1"/>
                </a:solidFill>
                <a:latin typeface="Trebuchet MS"/>
                <a:cs typeface="Trebuchet MS"/>
              </a:rPr>
              <a:t> </a:t>
            </a:r>
            <a:r>
              <a:rPr sz="2800" spc="395" dirty="0">
                <a:solidFill>
                  <a:srgbClr val="2493D1"/>
                </a:solidFill>
                <a:latin typeface="Trebuchet MS"/>
                <a:cs typeface="Trebuchet MS"/>
              </a:rPr>
              <a:t>2020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8825" y="4862712"/>
            <a:ext cx="3223260" cy="1682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marR="5080" indent="-190500">
              <a:lnSpc>
                <a:spcPct val="100000"/>
              </a:lnSpc>
              <a:spcBef>
                <a:spcPts val="100"/>
              </a:spcBef>
              <a:buChar char="•"/>
              <a:tabLst>
                <a:tab pos="202565" algn="l"/>
                <a:tab pos="208279" algn="l"/>
              </a:tabLst>
            </a:pP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	</a:t>
            </a:r>
            <a:r>
              <a:rPr sz="1200" spc="85" dirty="0">
                <a:solidFill>
                  <a:srgbClr val="58595B"/>
                </a:solidFill>
                <a:latin typeface="Arial MT"/>
                <a:cs typeface="Arial MT"/>
              </a:rPr>
              <a:t>Kota</a:t>
            </a:r>
            <a:r>
              <a:rPr sz="12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58595B"/>
                </a:solidFill>
                <a:latin typeface="Arial MT"/>
                <a:cs typeface="Arial MT"/>
              </a:rPr>
              <a:t>Complex</a:t>
            </a:r>
            <a:r>
              <a:rPr sz="12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120" dirty="0">
                <a:solidFill>
                  <a:srgbClr val="58595B"/>
                </a:solidFill>
                <a:latin typeface="Arial MT"/>
                <a:cs typeface="Arial MT"/>
              </a:rPr>
              <a:t>with</a:t>
            </a:r>
            <a:r>
              <a:rPr sz="12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58595B"/>
                </a:solidFill>
                <a:latin typeface="Arial MT"/>
                <a:cs typeface="Arial MT"/>
              </a:rPr>
              <a:t>Fertilizer </a:t>
            </a:r>
            <a:r>
              <a:rPr sz="1200" spc="80" dirty="0">
                <a:solidFill>
                  <a:srgbClr val="58595B"/>
                </a:solidFill>
                <a:latin typeface="Arial MT"/>
                <a:cs typeface="Arial MT"/>
              </a:rPr>
              <a:t>Cement</a:t>
            </a:r>
            <a:r>
              <a:rPr sz="1200" spc="5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&amp;</a:t>
            </a:r>
            <a:r>
              <a:rPr sz="1200" spc="5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Chloro-</a:t>
            </a:r>
            <a:r>
              <a:rPr sz="1200" spc="75" dirty="0">
                <a:solidFill>
                  <a:srgbClr val="58595B"/>
                </a:solidFill>
                <a:latin typeface="Arial MT"/>
                <a:cs typeface="Arial MT"/>
              </a:rPr>
              <a:t>Vinyl</a:t>
            </a:r>
            <a:r>
              <a:rPr sz="12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Arial MT"/>
                <a:cs typeface="Arial MT"/>
              </a:rPr>
              <a:t>businesses </a:t>
            </a:r>
            <a:r>
              <a:rPr sz="1200" spc="85" dirty="0">
                <a:solidFill>
                  <a:srgbClr val="58595B"/>
                </a:solidFill>
                <a:latin typeface="Arial MT"/>
                <a:cs typeface="Arial MT"/>
              </a:rPr>
              <a:t>and</a:t>
            </a:r>
            <a:r>
              <a:rPr sz="1200" spc="9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Swatantra</a:t>
            </a:r>
            <a:r>
              <a:rPr sz="1200" spc="9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58595B"/>
                </a:solidFill>
                <a:latin typeface="Arial MT"/>
                <a:cs typeface="Arial MT"/>
              </a:rPr>
              <a:t>Bharat</a:t>
            </a:r>
            <a:r>
              <a:rPr sz="1200" spc="9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Mills</a:t>
            </a:r>
            <a:r>
              <a:rPr sz="1200" spc="9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58595B"/>
                </a:solidFill>
                <a:latin typeface="Arial MT"/>
                <a:cs typeface="Arial MT"/>
              </a:rPr>
              <a:t>(SBM)</a:t>
            </a:r>
            <a:endParaRPr sz="1200" dirty="0">
              <a:latin typeface="Arial MT"/>
              <a:cs typeface="Arial MT"/>
            </a:endParaRPr>
          </a:p>
          <a:p>
            <a:pPr marL="202565" marR="108585" indent="-190500">
              <a:lnSpc>
                <a:spcPct val="100000"/>
              </a:lnSpc>
              <a:spcBef>
                <a:spcPts val="500"/>
              </a:spcBef>
              <a:buChar char="•"/>
              <a:tabLst>
                <a:tab pos="202565" algn="l"/>
                <a:tab pos="208279" algn="l"/>
              </a:tabLst>
            </a:pP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	</a:t>
            </a:r>
            <a:r>
              <a:rPr sz="1200" spc="100" dirty="0">
                <a:solidFill>
                  <a:srgbClr val="58595B"/>
                </a:solidFill>
                <a:latin typeface="Arial MT"/>
                <a:cs typeface="Arial MT"/>
              </a:rPr>
              <a:t>New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58595B"/>
                </a:solidFill>
                <a:latin typeface="Arial MT"/>
                <a:cs typeface="Arial MT"/>
              </a:rPr>
              <a:t>Caustic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58595B"/>
                </a:solidFill>
                <a:latin typeface="Arial MT"/>
                <a:cs typeface="Arial MT"/>
              </a:rPr>
              <a:t>Soda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58595B"/>
                </a:solidFill>
                <a:latin typeface="Arial MT"/>
                <a:cs typeface="Arial MT"/>
              </a:rPr>
              <a:t>(CS)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58595B"/>
                </a:solidFill>
                <a:latin typeface="Arial MT"/>
                <a:cs typeface="Arial MT"/>
              </a:rPr>
              <a:t>facility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58595B"/>
                </a:solidFill>
                <a:latin typeface="Arial MT"/>
                <a:cs typeface="Arial MT"/>
              </a:rPr>
              <a:t>in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Bharuch</a:t>
            </a:r>
            <a:endParaRPr sz="1200" dirty="0">
              <a:latin typeface="Arial MT"/>
              <a:cs typeface="Arial MT"/>
            </a:endParaRPr>
          </a:p>
          <a:p>
            <a:pPr marL="202565" marR="159385" indent="-190500">
              <a:lnSpc>
                <a:spcPct val="100000"/>
              </a:lnSpc>
              <a:spcBef>
                <a:spcPts val="500"/>
              </a:spcBef>
              <a:buChar char="•"/>
              <a:tabLst>
                <a:tab pos="202565" algn="l"/>
                <a:tab pos="208279" algn="l"/>
              </a:tabLst>
            </a:pP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	</a:t>
            </a:r>
            <a:r>
              <a:rPr sz="1200" spc="95" dirty="0">
                <a:solidFill>
                  <a:srgbClr val="58595B"/>
                </a:solidFill>
                <a:latin typeface="Arial MT"/>
                <a:cs typeface="Arial MT"/>
              </a:rPr>
              <a:t>Acquired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100" dirty="0">
                <a:solidFill>
                  <a:srgbClr val="58595B"/>
                </a:solidFill>
                <a:latin typeface="Arial MT"/>
                <a:cs typeface="Arial MT"/>
              </a:rPr>
              <a:t>Ajbapur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58595B"/>
                </a:solidFill>
                <a:latin typeface="Arial MT"/>
                <a:cs typeface="Arial MT"/>
              </a:rPr>
              <a:t>Sugar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Plant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45" dirty="0">
                <a:solidFill>
                  <a:srgbClr val="58595B"/>
                </a:solidFill>
                <a:latin typeface="Arial MT"/>
                <a:cs typeface="Arial MT"/>
              </a:rPr>
              <a:t>in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state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120" dirty="0">
                <a:solidFill>
                  <a:srgbClr val="58595B"/>
                </a:solidFill>
                <a:latin typeface="Arial MT"/>
                <a:cs typeface="Arial MT"/>
              </a:rPr>
              <a:t>of</a:t>
            </a:r>
            <a:r>
              <a:rPr sz="12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-35" dirty="0">
                <a:solidFill>
                  <a:srgbClr val="58595B"/>
                </a:solidFill>
                <a:latin typeface="Arial MT"/>
                <a:cs typeface="Arial MT"/>
              </a:rPr>
              <a:t>UP</a:t>
            </a:r>
            <a:endParaRPr sz="1200" dirty="0">
              <a:latin typeface="Arial MT"/>
              <a:cs typeface="Arial MT"/>
            </a:endParaRPr>
          </a:p>
          <a:p>
            <a:pPr marL="208915" indent="-196215">
              <a:lnSpc>
                <a:spcPct val="100000"/>
              </a:lnSpc>
              <a:spcBef>
                <a:spcPts val="500"/>
              </a:spcBef>
              <a:buChar char="•"/>
              <a:tabLst>
                <a:tab pos="208915" algn="l"/>
              </a:tabLst>
            </a:pPr>
            <a:r>
              <a:rPr sz="1200" spc="65" dirty="0">
                <a:solidFill>
                  <a:srgbClr val="58595B"/>
                </a:solidFill>
                <a:latin typeface="Arial MT"/>
                <a:cs typeface="Arial MT"/>
              </a:rPr>
              <a:t>Closed</a:t>
            </a:r>
            <a:r>
              <a:rPr sz="1200" spc="3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58595B"/>
                </a:solidFill>
                <a:latin typeface="Arial MT"/>
                <a:cs typeface="Arial MT"/>
              </a:rPr>
              <a:t>SBM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398625" y="4547770"/>
            <a:ext cx="3448050" cy="2843530"/>
            <a:chOff x="7398625" y="4387989"/>
            <a:chExt cx="3448050" cy="2843530"/>
          </a:xfrm>
        </p:grpSpPr>
        <p:sp>
          <p:nvSpPr>
            <p:cNvPr id="33" name="object 33"/>
            <p:cNvSpPr/>
            <p:nvPr/>
          </p:nvSpPr>
          <p:spPr>
            <a:xfrm>
              <a:off x="7398625" y="4387989"/>
              <a:ext cx="3448050" cy="2745740"/>
            </a:xfrm>
            <a:custGeom>
              <a:avLst/>
              <a:gdLst/>
              <a:ahLst/>
              <a:cxnLst/>
              <a:rect l="l" t="t" r="r" b="b"/>
              <a:pathLst>
                <a:path w="3448050" h="2745740">
                  <a:moveTo>
                    <a:pt x="3447999" y="0"/>
                  </a:moveTo>
                  <a:lnTo>
                    <a:pt x="0" y="0"/>
                  </a:lnTo>
                  <a:lnTo>
                    <a:pt x="0" y="2745486"/>
                  </a:lnTo>
                  <a:lnTo>
                    <a:pt x="3447999" y="2745486"/>
                  </a:lnTo>
                  <a:lnTo>
                    <a:pt x="3447999" y="0"/>
                  </a:lnTo>
                  <a:close/>
                </a:path>
              </a:pathLst>
            </a:custGeom>
            <a:solidFill>
              <a:srgbClr val="2493D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98625" y="7134593"/>
              <a:ext cx="3448050" cy="97155"/>
            </a:xfrm>
            <a:custGeom>
              <a:avLst/>
              <a:gdLst/>
              <a:ahLst/>
              <a:cxnLst/>
              <a:rect l="l" t="t" r="r" b="b"/>
              <a:pathLst>
                <a:path w="3448050" h="97154">
                  <a:moveTo>
                    <a:pt x="3447999" y="0"/>
                  </a:moveTo>
                  <a:lnTo>
                    <a:pt x="0" y="0"/>
                  </a:lnTo>
                  <a:lnTo>
                    <a:pt x="0" y="96786"/>
                  </a:lnTo>
                  <a:lnTo>
                    <a:pt x="3447999" y="96786"/>
                  </a:lnTo>
                  <a:lnTo>
                    <a:pt x="3447999" y="0"/>
                  </a:lnTo>
                  <a:close/>
                </a:path>
              </a:pathLst>
            </a:custGeom>
            <a:solidFill>
              <a:srgbClr val="249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487285" y="4862712"/>
            <a:ext cx="3256915" cy="1931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marR="5080" indent="-190500">
              <a:lnSpc>
                <a:spcPct val="100000"/>
              </a:lnSpc>
              <a:spcBef>
                <a:spcPts val="100"/>
              </a:spcBef>
              <a:buChar char="•"/>
              <a:tabLst>
                <a:tab pos="202565" algn="l"/>
                <a:tab pos="208279" algn="l"/>
              </a:tabLst>
            </a:pP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	</a:t>
            </a:r>
            <a:r>
              <a:rPr sz="1200" spc="65" dirty="0">
                <a:solidFill>
                  <a:srgbClr val="58595B"/>
                </a:solidFill>
                <a:latin typeface="Arial MT"/>
                <a:cs typeface="Arial MT"/>
              </a:rPr>
              <a:t>Expansion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50" dirty="0">
                <a:solidFill>
                  <a:srgbClr val="58595B"/>
                </a:solidFill>
                <a:latin typeface="Arial MT"/>
                <a:cs typeface="Arial MT"/>
              </a:rPr>
              <a:t>In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58595B"/>
                </a:solidFill>
                <a:latin typeface="Arial MT"/>
                <a:cs typeface="Arial MT"/>
              </a:rPr>
              <a:t>Bharuch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105" dirty="0">
                <a:solidFill>
                  <a:srgbClr val="58595B"/>
                </a:solidFill>
                <a:latin typeface="Arial MT"/>
                <a:cs typeface="Arial MT"/>
              </a:rPr>
              <a:t>-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58595B"/>
                </a:solidFill>
                <a:latin typeface="Arial MT"/>
                <a:cs typeface="Arial MT"/>
              </a:rPr>
              <a:t>2nd</a:t>
            </a:r>
            <a:r>
              <a:rPr sz="1200" spc="50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largest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CS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95" dirty="0">
                <a:solidFill>
                  <a:srgbClr val="58595B"/>
                </a:solidFill>
                <a:latin typeface="Arial MT"/>
                <a:cs typeface="Arial MT"/>
              </a:rPr>
              <a:t>producer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in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100" dirty="0">
                <a:solidFill>
                  <a:srgbClr val="58595B"/>
                </a:solidFill>
                <a:latin typeface="Arial MT"/>
                <a:cs typeface="Arial MT"/>
              </a:rPr>
              <a:t>the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100" dirty="0">
                <a:solidFill>
                  <a:srgbClr val="58595B"/>
                </a:solidFill>
                <a:latin typeface="Arial MT"/>
                <a:cs typeface="Arial MT"/>
              </a:rPr>
              <a:t>country</a:t>
            </a:r>
            <a:endParaRPr sz="1200" dirty="0">
              <a:latin typeface="Arial MT"/>
              <a:cs typeface="Arial MT"/>
            </a:endParaRPr>
          </a:p>
          <a:p>
            <a:pPr marL="202565" marR="93345" indent="-190500">
              <a:lnSpc>
                <a:spcPct val="100000"/>
              </a:lnSpc>
              <a:spcBef>
                <a:spcPts val="500"/>
              </a:spcBef>
              <a:buChar char="•"/>
              <a:tabLst>
                <a:tab pos="202565" algn="l"/>
                <a:tab pos="208279" algn="l"/>
              </a:tabLst>
            </a:pP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	</a:t>
            </a:r>
            <a:r>
              <a:rPr sz="1200" spc="65" dirty="0">
                <a:solidFill>
                  <a:srgbClr val="58595B"/>
                </a:solidFill>
                <a:latin typeface="Arial MT"/>
                <a:cs typeface="Arial MT"/>
              </a:rPr>
              <a:t>Two</a:t>
            </a:r>
            <a:r>
              <a:rPr sz="12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95" dirty="0">
                <a:solidFill>
                  <a:srgbClr val="58595B"/>
                </a:solidFill>
                <a:latin typeface="Arial MT"/>
                <a:cs typeface="Arial MT"/>
              </a:rPr>
              <a:t>new</a:t>
            </a:r>
            <a:r>
              <a:rPr sz="12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80" dirty="0">
                <a:solidFill>
                  <a:srgbClr val="58595B"/>
                </a:solidFill>
                <a:latin typeface="Arial MT"/>
                <a:cs typeface="Arial MT"/>
              </a:rPr>
              <a:t>Ethanol</a:t>
            </a:r>
            <a:r>
              <a:rPr sz="1200" spc="55" dirty="0">
                <a:solidFill>
                  <a:srgbClr val="58595B"/>
                </a:solidFill>
                <a:latin typeface="Arial MT"/>
                <a:cs typeface="Arial MT"/>
              </a:rPr>
              <a:t> Distilleries</a:t>
            </a:r>
            <a:r>
              <a:rPr sz="12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58595B"/>
                </a:solidFill>
                <a:latin typeface="Arial MT"/>
                <a:cs typeface="Arial MT"/>
              </a:rPr>
              <a:t>were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set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114" dirty="0">
                <a:solidFill>
                  <a:srgbClr val="58595B"/>
                </a:solidFill>
                <a:latin typeface="Arial MT"/>
                <a:cs typeface="Arial MT"/>
              </a:rPr>
              <a:t>up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in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58595B"/>
                </a:solidFill>
                <a:latin typeface="Arial MT"/>
                <a:cs typeface="Arial MT"/>
              </a:rPr>
              <a:t>Sugar</a:t>
            </a:r>
            <a:r>
              <a:rPr sz="12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58595B"/>
                </a:solidFill>
                <a:latin typeface="Arial MT"/>
                <a:cs typeface="Arial MT"/>
              </a:rPr>
              <a:t>Mills</a:t>
            </a:r>
            <a:endParaRPr sz="1200" dirty="0">
              <a:latin typeface="Arial MT"/>
              <a:cs typeface="Arial MT"/>
            </a:endParaRPr>
          </a:p>
          <a:p>
            <a:pPr marL="202565" marR="82550" indent="-190500">
              <a:lnSpc>
                <a:spcPct val="100000"/>
              </a:lnSpc>
              <a:spcBef>
                <a:spcPts val="500"/>
              </a:spcBef>
              <a:buChar char="•"/>
              <a:tabLst>
                <a:tab pos="202565" algn="l"/>
                <a:tab pos="208279" algn="l"/>
              </a:tabLst>
            </a:pP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	</a:t>
            </a:r>
            <a:r>
              <a:rPr sz="1200" spc="65" dirty="0">
                <a:solidFill>
                  <a:srgbClr val="58595B"/>
                </a:solidFill>
                <a:latin typeface="Arial MT"/>
                <a:cs typeface="Arial MT"/>
              </a:rPr>
              <a:t>Rationalized</a:t>
            </a:r>
            <a:r>
              <a:rPr sz="1200" spc="2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Rural</a:t>
            </a:r>
            <a:r>
              <a:rPr sz="1200" spc="2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Retail,</a:t>
            </a:r>
            <a:r>
              <a:rPr sz="1200" spc="22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58595B"/>
                </a:solidFill>
                <a:latin typeface="Arial MT"/>
                <a:cs typeface="Arial MT"/>
              </a:rPr>
              <a:t>Bioseed </a:t>
            </a:r>
            <a:r>
              <a:rPr sz="1200" spc="80" dirty="0">
                <a:solidFill>
                  <a:srgbClr val="58595B"/>
                </a:solidFill>
                <a:latin typeface="Arial MT"/>
                <a:cs typeface="Arial MT"/>
              </a:rPr>
              <a:t>International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85" dirty="0">
                <a:solidFill>
                  <a:srgbClr val="58595B"/>
                </a:solidFill>
                <a:latin typeface="Arial MT"/>
                <a:cs typeface="Arial MT"/>
              </a:rPr>
              <a:t>and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Bulk</a:t>
            </a:r>
            <a:r>
              <a:rPr sz="12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60" dirty="0">
                <a:solidFill>
                  <a:srgbClr val="58595B"/>
                </a:solidFill>
                <a:latin typeface="Arial MT"/>
                <a:cs typeface="Arial MT"/>
              </a:rPr>
              <a:t>fertilizers</a:t>
            </a:r>
            <a:endParaRPr sz="1200" dirty="0">
              <a:latin typeface="Arial MT"/>
              <a:cs typeface="Arial MT"/>
            </a:endParaRPr>
          </a:p>
          <a:p>
            <a:pPr marL="202565" marR="357505" indent="-190500">
              <a:lnSpc>
                <a:spcPct val="100000"/>
              </a:lnSpc>
              <a:spcBef>
                <a:spcPts val="500"/>
              </a:spcBef>
              <a:buChar char="•"/>
              <a:tabLst>
                <a:tab pos="202565" algn="l"/>
                <a:tab pos="208279" algn="l"/>
              </a:tabLst>
            </a:pPr>
            <a:r>
              <a:rPr sz="1200" dirty="0">
                <a:solidFill>
                  <a:srgbClr val="58595B"/>
                </a:solidFill>
                <a:latin typeface="Arial MT"/>
                <a:cs typeface="Arial MT"/>
              </a:rPr>
              <a:t>	</a:t>
            </a:r>
            <a:r>
              <a:rPr sz="1200" spc="75" dirty="0">
                <a:solidFill>
                  <a:srgbClr val="58595B"/>
                </a:solidFill>
                <a:latin typeface="Arial MT"/>
                <a:cs typeface="Arial MT"/>
              </a:rPr>
              <a:t>Significant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5" dirty="0">
                <a:solidFill>
                  <a:srgbClr val="58595B"/>
                </a:solidFill>
                <a:latin typeface="Arial MT"/>
                <a:cs typeface="Arial MT"/>
              </a:rPr>
              <a:t>investments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70" dirty="0">
                <a:solidFill>
                  <a:srgbClr val="58595B"/>
                </a:solidFill>
                <a:latin typeface="Arial MT"/>
                <a:cs typeface="Arial MT"/>
              </a:rPr>
              <a:t>in</a:t>
            </a:r>
            <a:r>
              <a:rPr sz="12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65" dirty="0">
                <a:solidFill>
                  <a:srgbClr val="58595B"/>
                </a:solidFill>
                <a:latin typeface="Arial MT"/>
                <a:cs typeface="Arial MT"/>
              </a:rPr>
              <a:t>cost </a:t>
            </a:r>
            <a:r>
              <a:rPr sz="1200" spc="100" dirty="0">
                <a:solidFill>
                  <a:srgbClr val="58595B"/>
                </a:solidFill>
                <a:latin typeface="Arial MT"/>
                <a:cs typeface="Arial MT"/>
              </a:rPr>
              <a:t>optimzation</a:t>
            </a:r>
            <a:endParaRPr sz="1200" dirty="0">
              <a:latin typeface="Arial MT"/>
              <a:cs typeface="Arial MT"/>
            </a:endParaRPr>
          </a:p>
          <a:p>
            <a:pPr marL="208915" indent="-196215">
              <a:lnSpc>
                <a:spcPct val="100000"/>
              </a:lnSpc>
              <a:spcBef>
                <a:spcPts val="500"/>
              </a:spcBef>
              <a:buChar char="•"/>
              <a:tabLst>
                <a:tab pos="208915" algn="l"/>
              </a:tabLst>
            </a:pPr>
            <a:r>
              <a:rPr sz="1200" spc="85" dirty="0">
                <a:solidFill>
                  <a:srgbClr val="58595B"/>
                </a:solidFill>
                <a:latin typeface="Arial MT"/>
                <a:cs typeface="Arial MT"/>
              </a:rPr>
              <a:t>Strengthened</a:t>
            </a:r>
            <a:r>
              <a:rPr sz="12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200" spc="55" dirty="0">
                <a:solidFill>
                  <a:srgbClr val="58595B"/>
                </a:solidFill>
                <a:latin typeface="Arial MT"/>
                <a:cs typeface="Arial MT"/>
              </a:rPr>
              <a:t>Balance Sheet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051555" y="4644601"/>
            <a:ext cx="8719185" cy="137795"/>
            <a:chOff x="3051555" y="4484820"/>
            <a:chExt cx="8719185" cy="137795"/>
          </a:xfrm>
        </p:grpSpPr>
        <p:sp>
          <p:nvSpPr>
            <p:cNvPr id="37" name="object 37"/>
            <p:cNvSpPr/>
            <p:nvPr/>
          </p:nvSpPr>
          <p:spPr>
            <a:xfrm>
              <a:off x="3051555" y="4553711"/>
              <a:ext cx="1811020" cy="0"/>
            </a:xfrm>
            <a:custGeom>
              <a:avLst/>
              <a:gdLst/>
              <a:ahLst/>
              <a:cxnLst/>
              <a:rect l="l" t="t" r="r" b="b"/>
              <a:pathLst>
                <a:path w="1811020">
                  <a:moveTo>
                    <a:pt x="1810816" y="0"/>
                  </a:moveTo>
                  <a:lnTo>
                    <a:pt x="0" y="0"/>
                  </a:lnTo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51555" y="4553711"/>
              <a:ext cx="1711960" cy="0"/>
            </a:xfrm>
            <a:custGeom>
              <a:avLst/>
              <a:gdLst/>
              <a:ahLst/>
              <a:cxnLst/>
              <a:rect l="l" t="t" r="r" b="b"/>
              <a:pathLst>
                <a:path w="1711960">
                  <a:moveTo>
                    <a:pt x="0" y="0"/>
                  </a:moveTo>
                  <a:lnTo>
                    <a:pt x="1711667" y="0"/>
                  </a:lnTo>
                </a:path>
              </a:pathLst>
            </a:custGeom>
            <a:ln w="276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43072" y="4484820"/>
              <a:ext cx="119380" cy="137795"/>
            </a:xfrm>
            <a:custGeom>
              <a:avLst/>
              <a:gdLst/>
              <a:ahLst/>
              <a:cxnLst/>
              <a:rect l="l" t="t" r="r" b="b"/>
              <a:pathLst>
                <a:path w="119379" h="137795">
                  <a:moveTo>
                    <a:pt x="0" y="0"/>
                  </a:moveTo>
                  <a:lnTo>
                    <a:pt x="0" y="137782"/>
                  </a:lnTo>
                  <a:lnTo>
                    <a:pt x="119303" y="68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03415" y="4553711"/>
              <a:ext cx="1811020" cy="0"/>
            </a:xfrm>
            <a:custGeom>
              <a:avLst/>
              <a:gdLst/>
              <a:ahLst/>
              <a:cxnLst/>
              <a:rect l="l" t="t" r="r" b="b"/>
              <a:pathLst>
                <a:path w="1811020">
                  <a:moveTo>
                    <a:pt x="1810816" y="0"/>
                  </a:moveTo>
                  <a:lnTo>
                    <a:pt x="0" y="0"/>
                  </a:lnTo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03415" y="4553711"/>
              <a:ext cx="1711960" cy="0"/>
            </a:xfrm>
            <a:custGeom>
              <a:avLst/>
              <a:gdLst/>
              <a:ahLst/>
              <a:cxnLst/>
              <a:rect l="l" t="t" r="r" b="b"/>
              <a:pathLst>
                <a:path w="1711959">
                  <a:moveTo>
                    <a:pt x="0" y="0"/>
                  </a:moveTo>
                  <a:lnTo>
                    <a:pt x="1711680" y="0"/>
                  </a:lnTo>
                </a:path>
              </a:pathLst>
            </a:custGeom>
            <a:ln w="276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94932" y="4484820"/>
              <a:ext cx="119380" cy="137795"/>
            </a:xfrm>
            <a:custGeom>
              <a:avLst/>
              <a:gdLst/>
              <a:ahLst/>
              <a:cxnLst/>
              <a:rect l="l" t="t" r="r" b="b"/>
              <a:pathLst>
                <a:path w="119379" h="137795">
                  <a:moveTo>
                    <a:pt x="0" y="0"/>
                  </a:moveTo>
                  <a:lnTo>
                    <a:pt x="0" y="137782"/>
                  </a:lnTo>
                  <a:lnTo>
                    <a:pt x="119303" y="68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959848" y="4553711"/>
              <a:ext cx="1811020" cy="0"/>
            </a:xfrm>
            <a:custGeom>
              <a:avLst/>
              <a:gdLst/>
              <a:ahLst/>
              <a:cxnLst/>
              <a:rect l="l" t="t" r="r" b="b"/>
              <a:pathLst>
                <a:path w="1811020">
                  <a:moveTo>
                    <a:pt x="1810816" y="0"/>
                  </a:moveTo>
                  <a:lnTo>
                    <a:pt x="0" y="0"/>
                  </a:lnTo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959848" y="4553711"/>
              <a:ext cx="1711960" cy="0"/>
            </a:xfrm>
            <a:custGeom>
              <a:avLst/>
              <a:gdLst/>
              <a:ahLst/>
              <a:cxnLst/>
              <a:rect l="l" t="t" r="r" b="b"/>
              <a:pathLst>
                <a:path w="1711959">
                  <a:moveTo>
                    <a:pt x="0" y="0"/>
                  </a:moveTo>
                  <a:lnTo>
                    <a:pt x="1711667" y="0"/>
                  </a:lnTo>
                </a:path>
              </a:pathLst>
            </a:custGeom>
            <a:ln w="276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651365" y="4484820"/>
              <a:ext cx="119380" cy="137795"/>
            </a:xfrm>
            <a:custGeom>
              <a:avLst/>
              <a:gdLst/>
              <a:ahLst/>
              <a:cxnLst/>
              <a:rect l="l" t="t" r="r" b="b"/>
              <a:pathLst>
                <a:path w="119379" h="137795">
                  <a:moveTo>
                    <a:pt x="0" y="0"/>
                  </a:moveTo>
                  <a:lnTo>
                    <a:pt x="0" y="137782"/>
                  </a:lnTo>
                  <a:lnTo>
                    <a:pt x="119303" y="68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DCM</a:t>
            </a:r>
            <a:r>
              <a:rPr spc="195" dirty="0"/>
              <a:t> </a:t>
            </a:r>
            <a:r>
              <a:rPr dirty="0"/>
              <a:t>SHRIRAM</a:t>
            </a:r>
            <a:r>
              <a:rPr spc="195" dirty="0"/>
              <a:t> </a:t>
            </a:r>
            <a:r>
              <a:rPr spc="-20" dirty="0"/>
              <a:t>LTD.</a:t>
            </a:r>
          </a:p>
        </p:txBody>
      </p:sp>
      <p:sp>
        <p:nvSpPr>
          <p:cNvPr id="47" name="object 24">
            <a:extLst>
              <a:ext uri="{FF2B5EF4-FFF2-40B4-BE49-F238E27FC236}">
                <a16:creationId xmlns:a16="http://schemas.microsoft.com/office/drawing/2014/main" id="{7869F639-A749-46CD-B780-A8FB50CDD674}"/>
              </a:ext>
            </a:extLst>
          </p:cNvPr>
          <p:cNvSpPr txBox="1">
            <a:spLocks/>
          </p:cNvSpPr>
          <p:nvPr/>
        </p:nvSpPr>
        <p:spPr>
          <a:xfrm>
            <a:off x="13925055" y="7661163"/>
            <a:ext cx="317094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8</a:t>
            </a:r>
            <a:endParaRPr lang="en-IN" spc="-20" dirty="0">
              <a:solidFill>
                <a:srgbClr val="58595B"/>
              </a:solidFill>
            </a:endParaRPr>
          </a:p>
        </p:txBody>
      </p:sp>
      <p:sp>
        <p:nvSpPr>
          <p:cNvPr id="49" name="object 28">
            <a:extLst>
              <a:ext uri="{FF2B5EF4-FFF2-40B4-BE49-F238E27FC236}">
                <a16:creationId xmlns:a16="http://schemas.microsoft.com/office/drawing/2014/main" id="{B5122C4F-6661-4F15-F728-85210A5F3B2F}"/>
              </a:ext>
            </a:extLst>
          </p:cNvPr>
          <p:cNvSpPr txBox="1"/>
          <p:nvPr/>
        </p:nvSpPr>
        <p:spPr>
          <a:xfrm>
            <a:off x="11549520" y="5708924"/>
            <a:ext cx="237553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265" dirty="0">
                <a:solidFill>
                  <a:srgbClr val="58595B"/>
                </a:solidFill>
                <a:latin typeface="Trebuchet MS"/>
                <a:cs typeface="Trebuchet MS"/>
              </a:rPr>
              <a:t>20</a:t>
            </a:r>
            <a:r>
              <a:rPr lang="en-IN" sz="2800" spc="265" dirty="0">
                <a:solidFill>
                  <a:srgbClr val="58595B"/>
                </a:solidFill>
                <a:latin typeface="Trebuchet MS"/>
                <a:cs typeface="Trebuchet MS"/>
              </a:rPr>
              <a:t>2</a:t>
            </a:r>
            <a:r>
              <a:rPr sz="2800" spc="265" dirty="0">
                <a:solidFill>
                  <a:srgbClr val="58595B"/>
                </a:solidFill>
                <a:latin typeface="Trebuchet MS"/>
                <a:cs typeface="Trebuchet MS"/>
              </a:rPr>
              <a:t>1</a:t>
            </a:r>
            <a:r>
              <a:rPr sz="2800" spc="-65" dirty="0">
                <a:solidFill>
                  <a:srgbClr val="58595B"/>
                </a:solidFill>
                <a:latin typeface="Trebuchet MS"/>
                <a:cs typeface="Trebuchet MS"/>
              </a:rPr>
              <a:t> </a:t>
            </a:r>
            <a:r>
              <a:rPr lang="en-IN" sz="2800" spc="185" dirty="0">
                <a:solidFill>
                  <a:srgbClr val="58595B"/>
                </a:solidFill>
                <a:latin typeface="Trebuchet MS"/>
                <a:cs typeface="Trebuchet MS"/>
              </a:rPr>
              <a:t>Onwards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50" name="object 22">
            <a:extLst>
              <a:ext uri="{FF2B5EF4-FFF2-40B4-BE49-F238E27FC236}">
                <a16:creationId xmlns:a16="http://schemas.microsoft.com/office/drawing/2014/main" id="{1CEDE26A-EAD2-9E89-9EB0-C3D5A87D855A}"/>
              </a:ext>
            </a:extLst>
          </p:cNvPr>
          <p:cNvGrpSpPr/>
          <p:nvPr/>
        </p:nvGrpSpPr>
        <p:grpSpPr>
          <a:xfrm>
            <a:off x="12557803" y="5064744"/>
            <a:ext cx="349885" cy="372745"/>
            <a:chOff x="5501341" y="4904963"/>
            <a:chExt cx="349885" cy="372745"/>
          </a:xfrm>
        </p:grpSpPr>
        <p:sp>
          <p:nvSpPr>
            <p:cNvPr id="51" name="object 23">
              <a:extLst>
                <a:ext uri="{FF2B5EF4-FFF2-40B4-BE49-F238E27FC236}">
                  <a16:creationId xmlns:a16="http://schemas.microsoft.com/office/drawing/2014/main" id="{25F398EF-32CB-2B16-3367-BDC3D6E272EF}"/>
                </a:ext>
              </a:extLst>
            </p:cNvPr>
            <p:cNvSpPr/>
            <p:nvPr/>
          </p:nvSpPr>
          <p:spPr>
            <a:xfrm>
              <a:off x="5550325" y="4904963"/>
              <a:ext cx="300990" cy="372745"/>
            </a:xfrm>
            <a:custGeom>
              <a:avLst/>
              <a:gdLst/>
              <a:ahLst/>
              <a:cxnLst/>
              <a:rect l="l" t="t" r="r" b="b"/>
              <a:pathLst>
                <a:path w="300989" h="372745">
                  <a:moveTo>
                    <a:pt x="150215" y="0"/>
                  </a:moveTo>
                  <a:lnTo>
                    <a:pt x="0" y="372351"/>
                  </a:lnTo>
                  <a:lnTo>
                    <a:pt x="300418" y="372351"/>
                  </a:lnTo>
                  <a:lnTo>
                    <a:pt x="150215" y="0"/>
                  </a:lnTo>
                  <a:close/>
                </a:path>
              </a:pathLst>
            </a:custGeom>
            <a:solidFill>
              <a:srgbClr val="33343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4">
              <a:extLst>
                <a:ext uri="{FF2B5EF4-FFF2-40B4-BE49-F238E27FC236}">
                  <a16:creationId xmlns:a16="http://schemas.microsoft.com/office/drawing/2014/main" id="{AA37DB1D-39D4-228E-B2D0-895006798DF8}"/>
                </a:ext>
              </a:extLst>
            </p:cNvPr>
            <p:cNvSpPr/>
            <p:nvPr/>
          </p:nvSpPr>
          <p:spPr>
            <a:xfrm>
              <a:off x="5501341" y="4904963"/>
              <a:ext cx="300990" cy="372745"/>
            </a:xfrm>
            <a:custGeom>
              <a:avLst/>
              <a:gdLst/>
              <a:ahLst/>
              <a:cxnLst/>
              <a:rect l="l" t="t" r="r" b="b"/>
              <a:pathLst>
                <a:path w="300989" h="372745">
                  <a:moveTo>
                    <a:pt x="150215" y="0"/>
                  </a:moveTo>
                  <a:lnTo>
                    <a:pt x="0" y="372351"/>
                  </a:lnTo>
                  <a:lnTo>
                    <a:pt x="300418" y="372351"/>
                  </a:lnTo>
                  <a:lnTo>
                    <a:pt x="150215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4522" y="0"/>
            <a:ext cx="14630400" cy="82296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787731" y="241159"/>
            <a:ext cx="730885" cy="548005"/>
          </a:xfrm>
          <a:custGeom>
            <a:avLst/>
            <a:gdLst/>
            <a:ahLst/>
            <a:cxnLst/>
            <a:rect l="l" t="t" r="r" b="b"/>
            <a:pathLst>
              <a:path w="730884" h="548005">
                <a:moveTo>
                  <a:pt x="334873" y="375983"/>
                </a:moveTo>
                <a:lnTo>
                  <a:pt x="284924" y="325577"/>
                </a:lnTo>
                <a:lnTo>
                  <a:pt x="284924" y="375729"/>
                </a:lnTo>
                <a:lnTo>
                  <a:pt x="178676" y="481063"/>
                </a:lnTo>
                <a:lnTo>
                  <a:pt x="173189" y="484670"/>
                </a:lnTo>
                <a:lnTo>
                  <a:pt x="166941" y="485863"/>
                </a:lnTo>
                <a:lnTo>
                  <a:pt x="160705" y="484619"/>
                </a:lnTo>
                <a:lnTo>
                  <a:pt x="155257" y="480949"/>
                </a:lnTo>
                <a:lnTo>
                  <a:pt x="49949" y="374675"/>
                </a:lnTo>
                <a:lnTo>
                  <a:pt x="156184" y="269405"/>
                </a:lnTo>
                <a:lnTo>
                  <a:pt x="161709" y="265785"/>
                </a:lnTo>
                <a:lnTo>
                  <a:pt x="167970" y="264604"/>
                </a:lnTo>
                <a:lnTo>
                  <a:pt x="174218" y="265849"/>
                </a:lnTo>
                <a:lnTo>
                  <a:pt x="179666" y="269519"/>
                </a:lnTo>
                <a:lnTo>
                  <a:pt x="284924" y="375729"/>
                </a:lnTo>
                <a:lnTo>
                  <a:pt x="284924" y="325577"/>
                </a:lnTo>
                <a:lnTo>
                  <a:pt x="224523" y="264604"/>
                </a:lnTo>
                <a:lnTo>
                  <a:pt x="184861" y="224574"/>
                </a:lnTo>
                <a:lnTo>
                  <a:pt x="177050" y="219341"/>
                </a:lnTo>
                <a:lnTo>
                  <a:pt x="168160" y="217563"/>
                </a:lnTo>
                <a:lnTo>
                  <a:pt x="159245" y="219265"/>
                </a:lnTo>
                <a:lnTo>
                  <a:pt x="151409" y="224434"/>
                </a:lnTo>
                <a:lnTo>
                  <a:pt x="0" y="374497"/>
                </a:lnTo>
                <a:lnTo>
                  <a:pt x="109131" y="484670"/>
                </a:lnTo>
                <a:lnTo>
                  <a:pt x="150012" y="525907"/>
                </a:lnTo>
                <a:lnTo>
                  <a:pt x="157848" y="531114"/>
                </a:lnTo>
                <a:lnTo>
                  <a:pt x="166763" y="532866"/>
                </a:lnTo>
                <a:lnTo>
                  <a:pt x="175691" y="531164"/>
                </a:lnTo>
                <a:lnTo>
                  <a:pt x="183527" y="526021"/>
                </a:lnTo>
                <a:lnTo>
                  <a:pt x="223989" y="485863"/>
                </a:lnTo>
                <a:lnTo>
                  <a:pt x="334873" y="375983"/>
                </a:lnTo>
                <a:close/>
              </a:path>
              <a:path w="730884" h="548005">
                <a:moveTo>
                  <a:pt x="413207" y="447370"/>
                </a:moveTo>
                <a:lnTo>
                  <a:pt x="365061" y="398729"/>
                </a:lnTo>
                <a:lnTo>
                  <a:pt x="316357" y="446900"/>
                </a:lnTo>
                <a:lnTo>
                  <a:pt x="413207" y="447370"/>
                </a:lnTo>
                <a:close/>
              </a:path>
              <a:path w="730884" h="548005">
                <a:moveTo>
                  <a:pt x="462229" y="496798"/>
                </a:moveTo>
                <a:lnTo>
                  <a:pt x="433984" y="468287"/>
                </a:lnTo>
                <a:lnTo>
                  <a:pt x="295465" y="467677"/>
                </a:lnTo>
                <a:lnTo>
                  <a:pt x="266928" y="495973"/>
                </a:lnTo>
                <a:lnTo>
                  <a:pt x="462229" y="496798"/>
                </a:lnTo>
                <a:close/>
              </a:path>
              <a:path w="730884" h="548005">
                <a:moveTo>
                  <a:pt x="512381" y="547395"/>
                </a:moveTo>
                <a:lnTo>
                  <a:pt x="483209" y="517918"/>
                </a:lnTo>
                <a:lnTo>
                  <a:pt x="245770" y="516890"/>
                </a:lnTo>
                <a:lnTo>
                  <a:pt x="216331" y="546061"/>
                </a:lnTo>
                <a:lnTo>
                  <a:pt x="512381" y="547395"/>
                </a:lnTo>
                <a:close/>
              </a:path>
              <a:path w="730884" h="548005">
                <a:moveTo>
                  <a:pt x="533895" y="179082"/>
                </a:moveTo>
                <a:lnTo>
                  <a:pt x="532117" y="169583"/>
                </a:lnTo>
                <a:lnTo>
                  <a:pt x="526643" y="161226"/>
                </a:lnTo>
                <a:lnTo>
                  <a:pt x="483857" y="118059"/>
                </a:lnTo>
                <a:lnTo>
                  <a:pt x="483857" y="178828"/>
                </a:lnTo>
                <a:lnTo>
                  <a:pt x="482523" y="185496"/>
                </a:lnTo>
                <a:lnTo>
                  <a:pt x="478599" y="191350"/>
                </a:lnTo>
                <a:lnTo>
                  <a:pt x="378002" y="291033"/>
                </a:lnTo>
                <a:lnTo>
                  <a:pt x="365455" y="303517"/>
                </a:lnTo>
                <a:lnTo>
                  <a:pt x="352945" y="290969"/>
                </a:lnTo>
                <a:lnTo>
                  <a:pt x="253288" y="190322"/>
                </a:lnTo>
                <a:lnTo>
                  <a:pt x="249440" y="184454"/>
                </a:lnTo>
                <a:lnTo>
                  <a:pt x="248170" y="177787"/>
                </a:lnTo>
                <a:lnTo>
                  <a:pt x="249504" y="171119"/>
                </a:lnTo>
                <a:lnTo>
                  <a:pt x="253390" y="165277"/>
                </a:lnTo>
                <a:lnTo>
                  <a:pt x="366610" y="53174"/>
                </a:lnTo>
                <a:lnTo>
                  <a:pt x="478764" y="166306"/>
                </a:lnTo>
                <a:lnTo>
                  <a:pt x="482600" y="172161"/>
                </a:lnTo>
                <a:lnTo>
                  <a:pt x="483857" y="178828"/>
                </a:lnTo>
                <a:lnTo>
                  <a:pt x="483857" y="118059"/>
                </a:lnTo>
                <a:lnTo>
                  <a:pt x="419569" y="53174"/>
                </a:lnTo>
                <a:lnTo>
                  <a:pt x="366826" y="0"/>
                </a:lnTo>
                <a:lnTo>
                  <a:pt x="205511" y="159778"/>
                </a:lnTo>
                <a:lnTo>
                  <a:pt x="199961" y="168084"/>
                </a:lnTo>
                <a:lnTo>
                  <a:pt x="198081" y="177596"/>
                </a:lnTo>
                <a:lnTo>
                  <a:pt x="199885" y="187109"/>
                </a:lnTo>
                <a:lnTo>
                  <a:pt x="205384" y="195478"/>
                </a:lnTo>
                <a:lnTo>
                  <a:pt x="300164" y="291033"/>
                </a:lnTo>
                <a:lnTo>
                  <a:pt x="365175" y="356679"/>
                </a:lnTo>
                <a:lnTo>
                  <a:pt x="418871" y="303517"/>
                </a:lnTo>
                <a:lnTo>
                  <a:pt x="526376" y="196900"/>
                </a:lnTo>
                <a:lnTo>
                  <a:pt x="531990" y="188569"/>
                </a:lnTo>
                <a:lnTo>
                  <a:pt x="533895" y="179082"/>
                </a:lnTo>
                <a:close/>
              </a:path>
              <a:path w="730884" h="548005">
                <a:moveTo>
                  <a:pt x="730262" y="377710"/>
                </a:moveTo>
                <a:lnTo>
                  <a:pt x="680339" y="327342"/>
                </a:lnTo>
                <a:lnTo>
                  <a:pt x="680339" y="377520"/>
                </a:lnTo>
                <a:lnTo>
                  <a:pt x="574090" y="482841"/>
                </a:lnTo>
                <a:lnTo>
                  <a:pt x="568579" y="486460"/>
                </a:lnTo>
                <a:lnTo>
                  <a:pt x="562317" y="487641"/>
                </a:lnTo>
                <a:lnTo>
                  <a:pt x="556056" y="486384"/>
                </a:lnTo>
                <a:lnTo>
                  <a:pt x="550583" y="482688"/>
                </a:lnTo>
                <a:lnTo>
                  <a:pt x="445236" y="376453"/>
                </a:lnTo>
                <a:lnTo>
                  <a:pt x="457149" y="364794"/>
                </a:lnTo>
                <a:lnTo>
                  <a:pt x="551535" y="271157"/>
                </a:lnTo>
                <a:lnTo>
                  <a:pt x="557034" y="267538"/>
                </a:lnTo>
                <a:lnTo>
                  <a:pt x="563283" y="266344"/>
                </a:lnTo>
                <a:lnTo>
                  <a:pt x="569544" y="267589"/>
                </a:lnTo>
                <a:lnTo>
                  <a:pt x="575030" y="271259"/>
                </a:lnTo>
                <a:lnTo>
                  <a:pt x="680339" y="377520"/>
                </a:lnTo>
                <a:lnTo>
                  <a:pt x="680339" y="327342"/>
                </a:lnTo>
                <a:lnTo>
                  <a:pt x="619887" y="266344"/>
                </a:lnTo>
                <a:lnTo>
                  <a:pt x="580237" y="226352"/>
                </a:lnTo>
                <a:lnTo>
                  <a:pt x="572414" y="221132"/>
                </a:lnTo>
                <a:lnTo>
                  <a:pt x="563511" y="219354"/>
                </a:lnTo>
                <a:lnTo>
                  <a:pt x="554583" y="221030"/>
                </a:lnTo>
                <a:lnTo>
                  <a:pt x="546684" y="226187"/>
                </a:lnTo>
                <a:lnTo>
                  <a:pt x="501256" y="271259"/>
                </a:lnTo>
                <a:lnTo>
                  <a:pt x="395376" y="376212"/>
                </a:lnTo>
                <a:lnTo>
                  <a:pt x="545338" y="527621"/>
                </a:lnTo>
                <a:lnTo>
                  <a:pt x="553199" y="532879"/>
                </a:lnTo>
                <a:lnTo>
                  <a:pt x="562127" y="534657"/>
                </a:lnTo>
                <a:lnTo>
                  <a:pt x="571055" y="532955"/>
                </a:lnTo>
                <a:lnTo>
                  <a:pt x="578929" y="527786"/>
                </a:lnTo>
                <a:lnTo>
                  <a:pt x="619429" y="487641"/>
                </a:lnTo>
                <a:lnTo>
                  <a:pt x="730262" y="377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001703" y="900654"/>
            <a:ext cx="2302510" cy="257175"/>
            <a:chOff x="12001703" y="900654"/>
            <a:chExt cx="2302510" cy="257175"/>
          </a:xfrm>
        </p:grpSpPr>
        <p:sp>
          <p:nvSpPr>
            <p:cNvPr id="5" name="object 5"/>
            <p:cNvSpPr/>
            <p:nvPr/>
          </p:nvSpPr>
          <p:spPr>
            <a:xfrm>
              <a:off x="12001703" y="1130376"/>
              <a:ext cx="2302510" cy="27940"/>
            </a:xfrm>
            <a:custGeom>
              <a:avLst/>
              <a:gdLst/>
              <a:ahLst/>
              <a:cxnLst/>
              <a:rect l="l" t="t" r="r" b="b"/>
              <a:pathLst>
                <a:path w="2302509" h="27940">
                  <a:moveTo>
                    <a:pt x="2302306" y="0"/>
                  </a:moveTo>
                  <a:lnTo>
                    <a:pt x="0" y="0"/>
                  </a:lnTo>
                  <a:lnTo>
                    <a:pt x="0" y="27406"/>
                  </a:lnTo>
                  <a:lnTo>
                    <a:pt x="2302306" y="27406"/>
                  </a:lnTo>
                  <a:lnTo>
                    <a:pt x="23023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01704" y="901603"/>
              <a:ext cx="196329" cy="1897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27719" y="900654"/>
              <a:ext cx="206209" cy="1917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72742" y="901260"/>
              <a:ext cx="242849" cy="1904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36678" y="900654"/>
              <a:ext cx="194602" cy="1917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58137" y="901409"/>
              <a:ext cx="191363" cy="1902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86553" y="901382"/>
              <a:ext cx="198907" cy="19029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505155" y="900734"/>
              <a:ext cx="799465" cy="192405"/>
            </a:xfrm>
            <a:custGeom>
              <a:avLst/>
              <a:gdLst/>
              <a:ahLst/>
              <a:cxnLst/>
              <a:rect l="l" t="t" r="r" b="b"/>
              <a:pathLst>
                <a:path w="799465" h="192405">
                  <a:moveTo>
                    <a:pt x="50622" y="6616"/>
                  </a:moveTo>
                  <a:lnTo>
                    <a:pt x="44958" y="1155"/>
                  </a:lnTo>
                  <a:lnTo>
                    <a:pt x="6489" y="990"/>
                  </a:lnTo>
                  <a:lnTo>
                    <a:pt x="850" y="6400"/>
                  </a:lnTo>
                  <a:lnTo>
                    <a:pt x="800" y="13411"/>
                  </a:lnTo>
                  <a:lnTo>
                    <a:pt x="0" y="184950"/>
                  </a:lnTo>
                  <a:lnTo>
                    <a:pt x="5676" y="190398"/>
                  </a:lnTo>
                  <a:lnTo>
                    <a:pt x="44107" y="190614"/>
                  </a:lnTo>
                  <a:lnTo>
                    <a:pt x="49822" y="184937"/>
                  </a:lnTo>
                  <a:lnTo>
                    <a:pt x="50622" y="6616"/>
                  </a:lnTo>
                  <a:close/>
                </a:path>
                <a:path w="799465" h="192405">
                  <a:moveTo>
                    <a:pt x="286626" y="185508"/>
                  </a:moveTo>
                  <a:lnTo>
                    <a:pt x="258457" y="140182"/>
                  </a:lnTo>
                  <a:lnTo>
                    <a:pt x="228523" y="109512"/>
                  </a:lnTo>
                  <a:lnTo>
                    <a:pt x="247865" y="103886"/>
                  </a:lnTo>
                  <a:lnTo>
                    <a:pt x="263740" y="94488"/>
                  </a:lnTo>
                  <a:lnTo>
                    <a:pt x="271983" y="83883"/>
                  </a:lnTo>
                  <a:lnTo>
                    <a:pt x="274523" y="80619"/>
                  </a:lnTo>
                  <a:lnTo>
                    <a:pt x="278536" y="61556"/>
                  </a:lnTo>
                  <a:lnTo>
                    <a:pt x="273773" y="38201"/>
                  </a:lnTo>
                  <a:lnTo>
                    <a:pt x="273405" y="36372"/>
                  </a:lnTo>
                  <a:lnTo>
                    <a:pt x="259016" y="17399"/>
                  </a:lnTo>
                  <a:lnTo>
                    <a:pt x="237185" y="5397"/>
                  </a:lnTo>
                  <a:lnTo>
                    <a:pt x="228701" y="4089"/>
                  </a:lnTo>
                  <a:lnTo>
                    <a:pt x="228701" y="61328"/>
                  </a:lnTo>
                  <a:lnTo>
                    <a:pt x="225450" y="72148"/>
                  </a:lnTo>
                  <a:lnTo>
                    <a:pt x="217157" y="79121"/>
                  </a:lnTo>
                  <a:lnTo>
                    <a:pt x="206032" y="82829"/>
                  </a:lnTo>
                  <a:lnTo>
                    <a:pt x="194259" y="83883"/>
                  </a:lnTo>
                  <a:lnTo>
                    <a:pt x="137960" y="83616"/>
                  </a:lnTo>
                  <a:lnTo>
                    <a:pt x="138188" y="38201"/>
                  </a:lnTo>
                  <a:lnTo>
                    <a:pt x="194475" y="38442"/>
                  </a:lnTo>
                  <a:lnTo>
                    <a:pt x="206235" y="39598"/>
                  </a:lnTo>
                  <a:lnTo>
                    <a:pt x="217309" y="43408"/>
                  </a:lnTo>
                  <a:lnTo>
                    <a:pt x="225526" y="50444"/>
                  </a:lnTo>
                  <a:lnTo>
                    <a:pt x="228701" y="61328"/>
                  </a:lnTo>
                  <a:lnTo>
                    <a:pt x="228701" y="4089"/>
                  </a:lnTo>
                  <a:lnTo>
                    <a:pt x="209715" y="1143"/>
                  </a:lnTo>
                  <a:lnTo>
                    <a:pt x="93929" y="647"/>
                  </a:lnTo>
                  <a:lnTo>
                    <a:pt x="88480" y="6032"/>
                  </a:lnTo>
                  <a:lnTo>
                    <a:pt x="88468" y="17399"/>
                  </a:lnTo>
                  <a:lnTo>
                    <a:pt x="87757" y="177571"/>
                  </a:lnTo>
                  <a:lnTo>
                    <a:pt x="87757" y="184353"/>
                  </a:lnTo>
                  <a:lnTo>
                    <a:pt x="93345" y="190080"/>
                  </a:lnTo>
                  <a:lnTo>
                    <a:pt x="132054" y="190220"/>
                  </a:lnTo>
                  <a:lnTo>
                    <a:pt x="137490" y="184581"/>
                  </a:lnTo>
                  <a:lnTo>
                    <a:pt x="137566" y="177571"/>
                  </a:lnTo>
                  <a:lnTo>
                    <a:pt x="137756" y="120954"/>
                  </a:lnTo>
                  <a:lnTo>
                    <a:pt x="170040" y="121145"/>
                  </a:lnTo>
                  <a:lnTo>
                    <a:pt x="203504" y="142951"/>
                  </a:lnTo>
                  <a:lnTo>
                    <a:pt x="225831" y="178257"/>
                  </a:lnTo>
                  <a:lnTo>
                    <a:pt x="230073" y="185356"/>
                  </a:lnTo>
                  <a:lnTo>
                    <a:pt x="239255" y="190665"/>
                  </a:lnTo>
                  <a:lnTo>
                    <a:pt x="246037" y="190766"/>
                  </a:lnTo>
                  <a:lnTo>
                    <a:pt x="277634" y="190906"/>
                  </a:lnTo>
                  <a:lnTo>
                    <a:pt x="284721" y="190906"/>
                  </a:lnTo>
                  <a:lnTo>
                    <a:pt x="286626" y="185508"/>
                  </a:lnTo>
                  <a:close/>
                </a:path>
                <a:path w="799465" h="192405">
                  <a:moveTo>
                    <a:pt x="537654" y="186601"/>
                  </a:moveTo>
                  <a:lnTo>
                    <a:pt x="521169" y="145211"/>
                  </a:lnTo>
                  <a:lnTo>
                    <a:pt x="506120" y="107454"/>
                  </a:lnTo>
                  <a:lnTo>
                    <a:pt x="478282" y="37617"/>
                  </a:lnTo>
                  <a:lnTo>
                    <a:pt x="468477" y="13030"/>
                  </a:lnTo>
                  <a:lnTo>
                    <a:pt x="466991" y="9232"/>
                  </a:lnTo>
                  <a:lnTo>
                    <a:pt x="464019" y="6032"/>
                  </a:lnTo>
                  <a:lnTo>
                    <a:pt x="460641" y="3733"/>
                  </a:lnTo>
                  <a:lnTo>
                    <a:pt x="458482" y="1447"/>
                  </a:lnTo>
                  <a:lnTo>
                    <a:pt x="456285" y="393"/>
                  </a:lnTo>
                  <a:lnTo>
                    <a:pt x="456285" y="107454"/>
                  </a:lnTo>
                  <a:lnTo>
                    <a:pt x="385089" y="107454"/>
                  </a:lnTo>
                  <a:lnTo>
                    <a:pt x="412788" y="37617"/>
                  </a:lnTo>
                  <a:lnTo>
                    <a:pt x="428472" y="37617"/>
                  </a:lnTo>
                  <a:lnTo>
                    <a:pt x="456285" y="107454"/>
                  </a:lnTo>
                  <a:lnTo>
                    <a:pt x="456285" y="393"/>
                  </a:lnTo>
                  <a:lnTo>
                    <a:pt x="455752" y="127"/>
                  </a:lnTo>
                  <a:lnTo>
                    <a:pt x="451789" y="127"/>
                  </a:lnTo>
                  <a:lnTo>
                    <a:pt x="451789" y="0"/>
                  </a:lnTo>
                  <a:lnTo>
                    <a:pt x="389940" y="0"/>
                  </a:lnTo>
                  <a:lnTo>
                    <a:pt x="389864" y="127"/>
                  </a:lnTo>
                  <a:lnTo>
                    <a:pt x="386905" y="127"/>
                  </a:lnTo>
                  <a:lnTo>
                    <a:pt x="384721" y="1028"/>
                  </a:lnTo>
                  <a:lnTo>
                    <a:pt x="382854" y="2349"/>
                  </a:lnTo>
                  <a:lnTo>
                    <a:pt x="378345" y="4546"/>
                  </a:lnTo>
                  <a:lnTo>
                    <a:pt x="374243" y="8293"/>
                  </a:lnTo>
                  <a:lnTo>
                    <a:pt x="372427" y="13030"/>
                  </a:lnTo>
                  <a:lnTo>
                    <a:pt x="305917" y="179781"/>
                  </a:lnTo>
                  <a:lnTo>
                    <a:pt x="303174" y="186601"/>
                  </a:lnTo>
                  <a:lnTo>
                    <a:pt x="306654" y="192138"/>
                  </a:lnTo>
                  <a:lnTo>
                    <a:pt x="338035" y="192265"/>
                  </a:lnTo>
                  <a:lnTo>
                    <a:pt x="339839" y="192265"/>
                  </a:lnTo>
                  <a:lnTo>
                    <a:pt x="341820" y="191871"/>
                  </a:lnTo>
                  <a:lnTo>
                    <a:pt x="343623" y="191147"/>
                  </a:lnTo>
                  <a:lnTo>
                    <a:pt x="349872" y="190093"/>
                  </a:lnTo>
                  <a:lnTo>
                    <a:pt x="355396" y="185293"/>
                  </a:lnTo>
                  <a:lnTo>
                    <a:pt x="356806" y="178917"/>
                  </a:lnTo>
                  <a:lnTo>
                    <a:pt x="370128" y="145211"/>
                  </a:lnTo>
                  <a:lnTo>
                    <a:pt x="471373" y="145211"/>
                  </a:lnTo>
                  <a:lnTo>
                    <a:pt x="485902" y="181622"/>
                  </a:lnTo>
                  <a:lnTo>
                    <a:pt x="487108" y="183451"/>
                  </a:lnTo>
                  <a:lnTo>
                    <a:pt x="488518" y="185026"/>
                  </a:lnTo>
                  <a:lnTo>
                    <a:pt x="490715" y="187871"/>
                  </a:lnTo>
                  <a:lnTo>
                    <a:pt x="493598" y="190398"/>
                  </a:lnTo>
                  <a:lnTo>
                    <a:pt x="497459" y="191236"/>
                  </a:lnTo>
                  <a:lnTo>
                    <a:pt x="499211" y="191909"/>
                  </a:lnTo>
                  <a:lnTo>
                    <a:pt x="501091" y="192265"/>
                  </a:lnTo>
                  <a:lnTo>
                    <a:pt x="534162" y="192138"/>
                  </a:lnTo>
                  <a:lnTo>
                    <a:pt x="537654" y="186601"/>
                  </a:lnTo>
                  <a:close/>
                </a:path>
                <a:path w="799465" h="192405">
                  <a:moveTo>
                    <a:pt x="798957" y="7302"/>
                  </a:moveTo>
                  <a:lnTo>
                    <a:pt x="793559" y="1587"/>
                  </a:lnTo>
                  <a:lnTo>
                    <a:pt x="725881" y="1308"/>
                  </a:lnTo>
                  <a:lnTo>
                    <a:pt x="719099" y="6946"/>
                  </a:lnTo>
                  <a:lnTo>
                    <a:pt x="716889" y="13703"/>
                  </a:lnTo>
                  <a:lnTo>
                    <a:pt x="677418" y="126390"/>
                  </a:lnTo>
                  <a:lnTo>
                    <a:pt x="636778" y="6565"/>
                  </a:lnTo>
                  <a:lnTo>
                    <a:pt x="630059" y="800"/>
                  </a:lnTo>
                  <a:lnTo>
                    <a:pt x="562432" y="571"/>
                  </a:lnTo>
                  <a:lnTo>
                    <a:pt x="556996" y="6210"/>
                  </a:lnTo>
                  <a:lnTo>
                    <a:pt x="556183" y="184289"/>
                  </a:lnTo>
                  <a:lnTo>
                    <a:pt x="561581" y="190017"/>
                  </a:lnTo>
                  <a:lnTo>
                    <a:pt x="599503" y="190169"/>
                  </a:lnTo>
                  <a:lnTo>
                    <a:pt x="604888" y="184492"/>
                  </a:lnTo>
                  <a:lnTo>
                    <a:pt x="605548" y="48412"/>
                  </a:lnTo>
                  <a:lnTo>
                    <a:pt x="651421" y="178511"/>
                  </a:lnTo>
                  <a:lnTo>
                    <a:pt x="653897" y="185000"/>
                  </a:lnTo>
                  <a:lnTo>
                    <a:pt x="660895" y="190474"/>
                  </a:lnTo>
                  <a:lnTo>
                    <a:pt x="667702" y="190474"/>
                  </a:lnTo>
                  <a:lnTo>
                    <a:pt x="693381" y="190576"/>
                  </a:lnTo>
                  <a:lnTo>
                    <a:pt x="700430" y="185216"/>
                  </a:lnTo>
                  <a:lnTo>
                    <a:pt x="702957" y="178752"/>
                  </a:lnTo>
                  <a:lnTo>
                    <a:pt x="750062" y="49034"/>
                  </a:lnTo>
                  <a:lnTo>
                    <a:pt x="749439" y="185115"/>
                  </a:lnTo>
                  <a:lnTo>
                    <a:pt x="754799" y="190868"/>
                  </a:lnTo>
                  <a:lnTo>
                    <a:pt x="792695" y="191008"/>
                  </a:lnTo>
                  <a:lnTo>
                    <a:pt x="798169" y="185369"/>
                  </a:lnTo>
                  <a:lnTo>
                    <a:pt x="798957" y="7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315150" y="1233562"/>
            <a:ext cx="753110" cy="177165"/>
            <a:chOff x="12315150" y="1233562"/>
            <a:chExt cx="753110" cy="17716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315150" y="1233562"/>
              <a:ext cx="128689" cy="1395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467981" y="1234686"/>
              <a:ext cx="367786" cy="1384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860973" y="1270921"/>
              <a:ext cx="89535" cy="1022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70017" y="1270921"/>
              <a:ext cx="97936" cy="13947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31855" y="1233558"/>
            <a:ext cx="858785" cy="139574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22557" y="7527857"/>
            <a:ext cx="14601825" cy="0"/>
          </a:xfrm>
          <a:custGeom>
            <a:avLst/>
            <a:gdLst/>
            <a:ahLst/>
            <a:cxnLst/>
            <a:rect l="l" t="t" r="r" b="b"/>
            <a:pathLst>
              <a:path w="14601825">
                <a:moveTo>
                  <a:pt x="0" y="0"/>
                </a:moveTo>
                <a:lnTo>
                  <a:pt x="14601215" y="0"/>
                </a:lnTo>
              </a:path>
            </a:pathLst>
          </a:custGeom>
          <a:ln w="12700">
            <a:solidFill>
              <a:srgbClr val="60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816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130"/>
              </a:spcBef>
            </a:pPr>
            <a:r>
              <a:rPr spc="130" dirty="0"/>
              <a:t>OUR</a:t>
            </a:r>
            <a:r>
              <a:rPr spc="95" dirty="0"/>
              <a:t> </a:t>
            </a:r>
            <a:r>
              <a:rPr spc="-10" dirty="0"/>
              <a:t>BUSINESSES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70818" y="6862115"/>
            <a:ext cx="12208676" cy="602088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400" spc="55" dirty="0">
                <a:solidFill>
                  <a:srgbClr val="58595B"/>
                </a:solidFill>
                <a:latin typeface="Arial MT"/>
                <a:cs typeface="Arial MT"/>
              </a:rPr>
              <a:t>The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business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is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05" dirty="0">
                <a:solidFill>
                  <a:srgbClr val="58595B"/>
                </a:solidFill>
                <a:latin typeface="Arial MT"/>
                <a:cs typeface="Arial MT"/>
              </a:rPr>
              <a:t>supported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14" dirty="0">
                <a:solidFill>
                  <a:srgbClr val="58595B"/>
                </a:solidFill>
                <a:latin typeface="Arial MT"/>
                <a:cs typeface="Arial MT"/>
              </a:rPr>
              <a:t>by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80" dirty="0">
                <a:solidFill>
                  <a:srgbClr val="58595B"/>
                </a:solidFill>
                <a:latin typeface="Arial MT"/>
                <a:cs typeface="Arial MT"/>
              </a:rPr>
              <a:t>3</a:t>
            </a:r>
            <a:r>
              <a:rPr lang="en-IN" sz="1400" spc="80" dirty="0">
                <a:solidFill>
                  <a:srgbClr val="58595B"/>
                </a:solidFill>
                <a:latin typeface="Arial MT"/>
                <a:cs typeface="Arial MT"/>
              </a:rPr>
              <a:t>83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35" dirty="0">
                <a:solidFill>
                  <a:srgbClr val="58595B"/>
                </a:solidFill>
                <a:latin typeface="Arial MT"/>
                <a:cs typeface="Arial MT"/>
              </a:rPr>
              <a:t>MW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65" dirty="0">
                <a:solidFill>
                  <a:srgbClr val="58595B"/>
                </a:solidFill>
                <a:latin typeface="Arial MT"/>
                <a:cs typeface="Arial MT"/>
              </a:rPr>
              <a:t>coal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based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05" dirty="0">
                <a:solidFill>
                  <a:srgbClr val="58595B"/>
                </a:solidFill>
                <a:latin typeface="Arial MT"/>
                <a:cs typeface="Arial MT"/>
              </a:rPr>
              <a:t>power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plant,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166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35" dirty="0">
                <a:solidFill>
                  <a:srgbClr val="58595B"/>
                </a:solidFill>
                <a:latin typeface="Arial MT"/>
                <a:cs typeface="Arial MT"/>
              </a:rPr>
              <a:t>MW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Co-</a:t>
            </a:r>
            <a:r>
              <a:rPr sz="1400" spc="85" dirty="0">
                <a:solidFill>
                  <a:srgbClr val="58595B"/>
                </a:solidFill>
                <a:latin typeface="Arial MT"/>
                <a:cs typeface="Arial MT"/>
              </a:rPr>
              <a:t>Gen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85" dirty="0">
                <a:solidFill>
                  <a:srgbClr val="58595B"/>
                </a:solidFill>
                <a:latin typeface="Arial MT"/>
                <a:cs typeface="Arial MT"/>
              </a:rPr>
              <a:t>and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IN" sz="1400" spc="114" dirty="0">
                <a:solidFill>
                  <a:srgbClr val="58595B"/>
                </a:solidFill>
                <a:latin typeface="Arial MT"/>
                <a:cs typeface="Arial MT"/>
              </a:rPr>
              <a:t>50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35" dirty="0">
                <a:solidFill>
                  <a:srgbClr val="58595B"/>
                </a:solidFill>
                <a:latin typeface="Arial MT"/>
                <a:cs typeface="Arial MT"/>
              </a:rPr>
              <a:t>MW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95" dirty="0">
                <a:solidFill>
                  <a:srgbClr val="58595B"/>
                </a:solidFill>
                <a:latin typeface="Arial MT"/>
                <a:cs typeface="Arial MT"/>
              </a:rPr>
              <a:t>(peak)</a:t>
            </a:r>
            <a:r>
              <a:rPr lang="en-IN" sz="1400" spc="9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IN" sz="1400" spc="95" dirty="0">
                <a:solidFill>
                  <a:srgbClr val="0095DA"/>
                </a:solidFill>
                <a:latin typeface="Arial MT"/>
                <a:cs typeface="Arial MT"/>
              </a:rPr>
              <a:t>(+126 MW peak</a:t>
            </a:r>
            <a:r>
              <a:rPr lang="en-IN" sz="1400" spc="70" dirty="0">
                <a:solidFill>
                  <a:srgbClr val="0095DA"/>
                </a:solidFill>
                <a:latin typeface="Arial MT"/>
                <a:cs typeface="Arial MT"/>
              </a:rPr>
              <a:t>***)</a:t>
            </a:r>
            <a:r>
              <a:rPr sz="1400" spc="50" dirty="0">
                <a:solidFill>
                  <a:srgbClr val="0095DA"/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renewable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power.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spc="80" dirty="0">
                <a:solidFill>
                  <a:srgbClr val="58595B"/>
                </a:solidFill>
                <a:latin typeface="Arial MT"/>
                <a:cs typeface="Arial MT"/>
              </a:rPr>
              <a:t>*On</a:t>
            </a:r>
            <a:r>
              <a:rPr sz="1400" spc="65" dirty="0">
                <a:solidFill>
                  <a:srgbClr val="58595B"/>
                </a:solidFill>
                <a:latin typeface="Arial MT"/>
                <a:cs typeface="Arial MT"/>
              </a:rPr>
              <a:t> B </a:t>
            </a:r>
            <a:r>
              <a:rPr sz="1400" spc="60" dirty="0">
                <a:solidFill>
                  <a:srgbClr val="58595B"/>
                </a:solidFill>
                <a:latin typeface="Arial MT"/>
                <a:cs typeface="Arial MT"/>
              </a:rPr>
              <a:t>Heavy</a:t>
            </a:r>
            <a:r>
              <a:rPr sz="1400" spc="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Molasses</a:t>
            </a: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,</a:t>
            </a:r>
            <a:r>
              <a:rPr sz="1400" spc="65" dirty="0">
                <a:solidFill>
                  <a:srgbClr val="58595B"/>
                </a:solidFill>
                <a:latin typeface="Arial MT"/>
                <a:cs typeface="Arial MT"/>
              </a:rPr>
              <a:t> **on </a:t>
            </a:r>
            <a:r>
              <a:rPr sz="1400" spc="85" dirty="0">
                <a:solidFill>
                  <a:srgbClr val="58595B"/>
                </a:solidFill>
                <a:latin typeface="Arial MT"/>
                <a:cs typeface="Arial MT"/>
              </a:rPr>
              <a:t>Multifeed</a:t>
            </a: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85" dirty="0">
                <a:solidFill>
                  <a:srgbClr val="58595B"/>
                </a:solidFill>
                <a:latin typeface="Arial MT"/>
                <a:cs typeface="Arial MT"/>
              </a:rPr>
              <a:t>stock</a:t>
            </a:r>
            <a:r>
              <a:rPr sz="1400" spc="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rgbClr val="0095DA"/>
                </a:solidFill>
                <a:latin typeface="Arial MT"/>
                <a:cs typeface="Arial MT"/>
              </a:rPr>
              <a:t>***Under</a:t>
            </a:r>
            <a:r>
              <a:rPr sz="1400" spc="65" dirty="0">
                <a:solidFill>
                  <a:srgbClr val="0095DA"/>
                </a:solidFill>
                <a:latin typeface="Arial MT"/>
                <a:cs typeface="Arial MT"/>
              </a:rPr>
              <a:t> </a:t>
            </a:r>
            <a:r>
              <a:rPr sz="1400" spc="90" dirty="0">
                <a:solidFill>
                  <a:srgbClr val="0095DA"/>
                </a:solidFill>
                <a:latin typeface="Arial MT"/>
                <a:cs typeface="Arial MT"/>
              </a:rPr>
              <a:t>implementation</a:t>
            </a:r>
            <a:endParaRPr sz="1400" dirty="0">
              <a:solidFill>
                <a:srgbClr val="0095DA"/>
              </a:solidFill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94460" y="3087032"/>
            <a:ext cx="4269548" cy="2236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 marR="5080" indent="-594995">
              <a:lnSpc>
                <a:spcPct val="101099"/>
              </a:lnSpc>
              <a:spcBef>
                <a:spcPts val="95"/>
              </a:spcBef>
            </a:pPr>
            <a:r>
              <a:rPr sz="1400" spc="60" dirty="0">
                <a:solidFill>
                  <a:srgbClr val="58595B"/>
                </a:solidFill>
                <a:latin typeface="Arial MT"/>
                <a:cs typeface="Arial MT"/>
              </a:rPr>
              <a:t>Fenesta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95" dirty="0">
                <a:solidFill>
                  <a:srgbClr val="58595B"/>
                </a:solidFill>
                <a:latin typeface="Arial MT"/>
                <a:cs typeface="Arial MT"/>
              </a:rPr>
              <a:t>Building</a:t>
            </a:r>
            <a:r>
              <a:rPr sz="1400" spc="5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Systems</a:t>
            </a:r>
            <a:r>
              <a:rPr lang="en-IN" sz="1400" spc="50" dirty="0">
                <a:solidFill>
                  <a:srgbClr val="58595B"/>
                </a:solidFill>
                <a:latin typeface="Arial MT"/>
                <a:cs typeface="Arial MT"/>
              </a:rPr>
              <a:t> – uPVC and   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049000" y="1722899"/>
            <a:ext cx="605729" cy="631457"/>
            <a:chOff x="11592699" y="1953569"/>
            <a:chExt cx="687705" cy="716915"/>
          </a:xfrm>
        </p:grpSpPr>
        <p:sp>
          <p:nvSpPr>
            <p:cNvPr id="25" name="object 25"/>
            <p:cNvSpPr/>
            <p:nvPr/>
          </p:nvSpPr>
          <p:spPr>
            <a:xfrm>
              <a:off x="11592699" y="1953577"/>
              <a:ext cx="687705" cy="716915"/>
            </a:xfrm>
            <a:custGeom>
              <a:avLst/>
              <a:gdLst/>
              <a:ahLst/>
              <a:cxnLst/>
              <a:rect l="l" t="t" r="r" b="b"/>
              <a:pathLst>
                <a:path w="687704" h="716914">
                  <a:moveTo>
                    <a:pt x="266954" y="422948"/>
                  </a:moveTo>
                  <a:lnTo>
                    <a:pt x="264680" y="419836"/>
                  </a:lnTo>
                  <a:lnTo>
                    <a:pt x="252260" y="416941"/>
                  </a:lnTo>
                  <a:lnTo>
                    <a:pt x="250977" y="416725"/>
                  </a:lnTo>
                  <a:lnTo>
                    <a:pt x="250977" y="430796"/>
                  </a:lnTo>
                  <a:lnTo>
                    <a:pt x="250177" y="434124"/>
                  </a:lnTo>
                  <a:lnTo>
                    <a:pt x="244233" y="457174"/>
                  </a:lnTo>
                  <a:lnTo>
                    <a:pt x="238760" y="478599"/>
                  </a:lnTo>
                  <a:lnTo>
                    <a:pt x="233184" y="499999"/>
                  </a:lnTo>
                  <a:lnTo>
                    <a:pt x="217462" y="549821"/>
                  </a:lnTo>
                  <a:lnTo>
                    <a:pt x="187007" y="600557"/>
                  </a:lnTo>
                  <a:lnTo>
                    <a:pt x="159258" y="629716"/>
                  </a:lnTo>
                  <a:lnTo>
                    <a:pt x="133527" y="649401"/>
                  </a:lnTo>
                  <a:lnTo>
                    <a:pt x="132321" y="649363"/>
                  </a:lnTo>
                  <a:lnTo>
                    <a:pt x="102285" y="625843"/>
                  </a:lnTo>
                  <a:lnTo>
                    <a:pt x="58902" y="570852"/>
                  </a:lnTo>
                  <a:lnTo>
                    <a:pt x="40424" y="527761"/>
                  </a:lnTo>
                  <a:lnTo>
                    <a:pt x="27139" y="478586"/>
                  </a:lnTo>
                  <a:lnTo>
                    <a:pt x="15189" y="432244"/>
                  </a:lnTo>
                  <a:lnTo>
                    <a:pt x="14884" y="430796"/>
                  </a:lnTo>
                  <a:lnTo>
                    <a:pt x="16116" y="430491"/>
                  </a:lnTo>
                  <a:lnTo>
                    <a:pt x="17183" y="430199"/>
                  </a:lnTo>
                  <a:lnTo>
                    <a:pt x="59601" y="413194"/>
                  </a:lnTo>
                  <a:lnTo>
                    <a:pt x="104546" y="376453"/>
                  </a:lnTo>
                  <a:lnTo>
                    <a:pt x="130403" y="341896"/>
                  </a:lnTo>
                  <a:lnTo>
                    <a:pt x="132295" y="338645"/>
                  </a:lnTo>
                  <a:lnTo>
                    <a:pt x="133413" y="336765"/>
                  </a:lnTo>
                  <a:lnTo>
                    <a:pt x="157759" y="370154"/>
                  </a:lnTo>
                  <a:lnTo>
                    <a:pt x="194868" y="405104"/>
                  </a:lnTo>
                  <a:lnTo>
                    <a:pt x="240499" y="428244"/>
                  </a:lnTo>
                  <a:lnTo>
                    <a:pt x="247230" y="429882"/>
                  </a:lnTo>
                  <a:lnTo>
                    <a:pt x="250977" y="430796"/>
                  </a:lnTo>
                  <a:lnTo>
                    <a:pt x="250977" y="416725"/>
                  </a:lnTo>
                  <a:lnTo>
                    <a:pt x="244576" y="415620"/>
                  </a:lnTo>
                  <a:lnTo>
                    <a:pt x="237350" y="413054"/>
                  </a:lnTo>
                  <a:lnTo>
                    <a:pt x="193776" y="387299"/>
                  </a:lnTo>
                  <a:lnTo>
                    <a:pt x="162102" y="354723"/>
                  </a:lnTo>
                  <a:lnTo>
                    <a:pt x="152819" y="341617"/>
                  </a:lnTo>
                  <a:lnTo>
                    <a:pt x="149453" y="336765"/>
                  </a:lnTo>
                  <a:lnTo>
                    <a:pt x="149072" y="336207"/>
                  </a:lnTo>
                  <a:lnTo>
                    <a:pt x="143205" y="326948"/>
                  </a:lnTo>
                  <a:lnTo>
                    <a:pt x="141198" y="322973"/>
                  </a:lnTo>
                  <a:lnTo>
                    <a:pt x="137566" y="316699"/>
                  </a:lnTo>
                  <a:lnTo>
                    <a:pt x="135470" y="315353"/>
                  </a:lnTo>
                  <a:lnTo>
                    <a:pt x="129781" y="315658"/>
                  </a:lnTo>
                  <a:lnTo>
                    <a:pt x="127825" y="317119"/>
                  </a:lnTo>
                  <a:lnTo>
                    <a:pt x="126733" y="319620"/>
                  </a:lnTo>
                  <a:lnTo>
                    <a:pt x="118592" y="335534"/>
                  </a:lnTo>
                  <a:lnTo>
                    <a:pt x="85369" y="376834"/>
                  </a:lnTo>
                  <a:lnTo>
                    <a:pt x="47193" y="405003"/>
                  </a:lnTo>
                  <a:lnTo>
                    <a:pt x="5346" y="418960"/>
                  </a:lnTo>
                  <a:lnTo>
                    <a:pt x="1714" y="419912"/>
                  </a:lnTo>
                  <a:lnTo>
                    <a:pt x="0" y="421894"/>
                  </a:lnTo>
                  <a:lnTo>
                    <a:pt x="25" y="427278"/>
                  </a:lnTo>
                  <a:lnTo>
                    <a:pt x="15760" y="487870"/>
                  </a:lnTo>
                  <a:lnTo>
                    <a:pt x="18681" y="499249"/>
                  </a:lnTo>
                  <a:lnTo>
                    <a:pt x="30683" y="541312"/>
                  </a:lnTo>
                  <a:lnTo>
                    <a:pt x="60121" y="597890"/>
                  </a:lnTo>
                  <a:lnTo>
                    <a:pt x="102590" y="643966"/>
                  </a:lnTo>
                  <a:lnTo>
                    <a:pt x="134416" y="664857"/>
                  </a:lnTo>
                  <a:lnTo>
                    <a:pt x="137541" y="662787"/>
                  </a:lnTo>
                  <a:lnTo>
                    <a:pt x="145973" y="657047"/>
                  </a:lnTo>
                  <a:lnTo>
                    <a:pt x="154216" y="651052"/>
                  </a:lnTo>
                  <a:lnTo>
                    <a:pt x="156311" y="649401"/>
                  </a:lnTo>
                  <a:lnTo>
                    <a:pt x="162229" y="644753"/>
                  </a:lnTo>
                  <a:lnTo>
                    <a:pt x="193014" y="614514"/>
                  </a:lnTo>
                  <a:lnTo>
                    <a:pt x="227698" y="560082"/>
                  </a:lnTo>
                  <a:lnTo>
                    <a:pt x="246075" y="503936"/>
                  </a:lnTo>
                  <a:lnTo>
                    <a:pt x="259194" y="453174"/>
                  </a:lnTo>
                  <a:lnTo>
                    <a:pt x="266954" y="422948"/>
                  </a:lnTo>
                  <a:close/>
                </a:path>
                <a:path w="687704" h="716914">
                  <a:moveTo>
                    <a:pt x="687184" y="712851"/>
                  </a:moveTo>
                  <a:lnTo>
                    <a:pt x="687133" y="702500"/>
                  </a:lnTo>
                  <a:lnTo>
                    <a:pt x="687120" y="698817"/>
                  </a:lnTo>
                  <a:lnTo>
                    <a:pt x="687019" y="668515"/>
                  </a:lnTo>
                  <a:lnTo>
                    <a:pt x="687057" y="18681"/>
                  </a:lnTo>
                  <a:lnTo>
                    <a:pt x="687057" y="18542"/>
                  </a:lnTo>
                  <a:lnTo>
                    <a:pt x="687057" y="17081"/>
                  </a:lnTo>
                  <a:lnTo>
                    <a:pt x="687044" y="3289"/>
                  </a:lnTo>
                  <a:lnTo>
                    <a:pt x="682612" y="101"/>
                  </a:lnTo>
                  <a:lnTo>
                    <a:pt x="677824" y="2108"/>
                  </a:lnTo>
                  <a:lnTo>
                    <a:pt x="673595" y="3924"/>
                  </a:lnTo>
                  <a:lnTo>
                    <a:pt x="673595" y="18681"/>
                  </a:lnTo>
                  <a:lnTo>
                    <a:pt x="673595" y="698741"/>
                  </a:lnTo>
                  <a:lnTo>
                    <a:pt x="656107" y="692772"/>
                  </a:lnTo>
                  <a:lnTo>
                    <a:pt x="650646" y="690791"/>
                  </a:lnTo>
                  <a:lnTo>
                    <a:pt x="643521" y="688428"/>
                  </a:lnTo>
                  <a:lnTo>
                    <a:pt x="643128" y="687781"/>
                  </a:lnTo>
                  <a:lnTo>
                    <a:pt x="643115" y="32321"/>
                  </a:lnTo>
                  <a:lnTo>
                    <a:pt x="643737" y="31381"/>
                  </a:lnTo>
                  <a:lnTo>
                    <a:pt x="652183" y="27813"/>
                  </a:lnTo>
                  <a:lnTo>
                    <a:pt x="658456" y="25107"/>
                  </a:lnTo>
                  <a:lnTo>
                    <a:pt x="671741" y="19304"/>
                  </a:lnTo>
                  <a:lnTo>
                    <a:pt x="672553" y="19075"/>
                  </a:lnTo>
                  <a:lnTo>
                    <a:pt x="673595" y="18681"/>
                  </a:lnTo>
                  <a:lnTo>
                    <a:pt x="673595" y="3924"/>
                  </a:lnTo>
                  <a:lnTo>
                    <a:pt x="670902" y="5080"/>
                  </a:lnTo>
                  <a:lnTo>
                    <a:pt x="647966" y="15201"/>
                  </a:lnTo>
                  <a:lnTo>
                    <a:pt x="645668" y="15989"/>
                  </a:lnTo>
                  <a:lnTo>
                    <a:pt x="643039" y="17018"/>
                  </a:lnTo>
                  <a:lnTo>
                    <a:pt x="642962" y="3162"/>
                  </a:lnTo>
                  <a:lnTo>
                    <a:pt x="638594" y="127"/>
                  </a:lnTo>
                  <a:lnTo>
                    <a:pt x="629589" y="3835"/>
                  </a:lnTo>
                  <a:lnTo>
                    <a:pt x="629589" y="18656"/>
                  </a:lnTo>
                  <a:lnTo>
                    <a:pt x="629589" y="698792"/>
                  </a:lnTo>
                  <a:lnTo>
                    <a:pt x="607352" y="691032"/>
                  </a:lnTo>
                  <a:lnTo>
                    <a:pt x="599681" y="688454"/>
                  </a:lnTo>
                  <a:lnTo>
                    <a:pt x="598881" y="687781"/>
                  </a:lnTo>
                  <a:lnTo>
                    <a:pt x="598919" y="32486"/>
                  </a:lnTo>
                  <a:lnTo>
                    <a:pt x="599592" y="31381"/>
                  </a:lnTo>
                  <a:lnTo>
                    <a:pt x="608088" y="27813"/>
                  </a:lnTo>
                  <a:lnTo>
                    <a:pt x="614387" y="25107"/>
                  </a:lnTo>
                  <a:lnTo>
                    <a:pt x="627748" y="19304"/>
                  </a:lnTo>
                  <a:lnTo>
                    <a:pt x="628510" y="19075"/>
                  </a:lnTo>
                  <a:lnTo>
                    <a:pt x="629589" y="18656"/>
                  </a:lnTo>
                  <a:lnTo>
                    <a:pt x="629589" y="3835"/>
                  </a:lnTo>
                  <a:lnTo>
                    <a:pt x="626960" y="4902"/>
                  </a:lnTo>
                  <a:lnTo>
                    <a:pt x="620560" y="7797"/>
                  </a:lnTo>
                  <a:lnTo>
                    <a:pt x="605739" y="14173"/>
                  </a:lnTo>
                  <a:lnTo>
                    <a:pt x="598957" y="17056"/>
                  </a:lnTo>
                  <a:lnTo>
                    <a:pt x="598881" y="2921"/>
                  </a:lnTo>
                  <a:lnTo>
                    <a:pt x="594461" y="0"/>
                  </a:lnTo>
                  <a:lnTo>
                    <a:pt x="585393" y="3848"/>
                  </a:lnTo>
                  <a:lnTo>
                    <a:pt x="585393" y="18542"/>
                  </a:lnTo>
                  <a:lnTo>
                    <a:pt x="585393" y="698817"/>
                  </a:lnTo>
                  <a:lnTo>
                    <a:pt x="585000" y="698677"/>
                  </a:lnTo>
                  <a:lnTo>
                    <a:pt x="554748" y="688098"/>
                  </a:lnTo>
                  <a:lnTo>
                    <a:pt x="554977" y="686841"/>
                  </a:lnTo>
                  <a:lnTo>
                    <a:pt x="554939" y="32321"/>
                  </a:lnTo>
                  <a:lnTo>
                    <a:pt x="555536" y="31394"/>
                  </a:lnTo>
                  <a:lnTo>
                    <a:pt x="563968" y="27813"/>
                  </a:lnTo>
                  <a:lnTo>
                    <a:pt x="585216" y="18618"/>
                  </a:lnTo>
                  <a:lnTo>
                    <a:pt x="585393" y="18542"/>
                  </a:lnTo>
                  <a:lnTo>
                    <a:pt x="585393" y="3848"/>
                  </a:lnTo>
                  <a:lnTo>
                    <a:pt x="585025" y="4000"/>
                  </a:lnTo>
                  <a:lnTo>
                    <a:pt x="581317" y="5676"/>
                  </a:lnTo>
                  <a:lnTo>
                    <a:pt x="554939" y="17081"/>
                  </a:lnTo>
                  <a:lnTo>
                    <a:pt x="554977" y="9499"/>
                  </a:lnTo>
                  <a:lnTo>
                    <a:pt x="555358" y="3289"/>
                  </a:lnTo>
                  <a:lnTo>
                    <a:pt x="549859" y="50"/>
                  </a:lnTo>
                  <a:lnTo>
                    <a:pt x="517715" y="14173"/>
                  </a:lnTo>
                  <a:lnTo>
                    <a:pt x="475424" y="32499"/>
                  </a:lnTo>
                  <a:lnTo>
                    <a:pt x="177533" y="161848"/>
                  </a:lnTo>
                  <a:lnTo>
                    <a:pt x="176110" y="164045"/>
                  </a:lnTo>
                  <a:lnTo>
                    <a:pt x="176060" y="289407"/>
                  </a:lnTo>
                  <a:lnTo>
                    <a:pt x="177711" y="291769"/>
                  </a:lnTo>
                  <a:lnTo>
                    <a:pt x="185559" y="294093"/>
                  </a:lnTo>
                  <a:lnTo>
                    <a:pt x="189357" y="290842"/>
                  </a:lnTo>
                  <a:lnTo>
                    <a:pt x="189357" y="171170"/>
                  </a:lnTo>
                  <a:lnTo>
                    <a:pt x="538353" y="19812"/>
                  </a:lnTo>
                  <a:lnTo>
                    <a:pt x="541350" y="18618"/>
                  </a:lnTo>
                  <a:lnTo>
                    <a:pt x="541350" y="698677"/>
                  </a:lnTo>
                  <a:lnTo>
                    <a:pt x="539191" y="698055"/>
                  </a:lnTo>
                  <a:lnTo>
                    <a:pt x="538213" y="697738"/>
                  </a:lnTo>
                  <a:lnTo>
                    <a:pt x="511632" y="688428"/>
                  </a:lnTo>
                  <a:lnTo>
                    <a:pt x="278371" y="606996"/>
                  </a:lnTo>
                  <a:lnTo>
                    <a:pt x="274523" y="608634"/>
                  </a:lnTo>
                  <a:lnTo>
                    <a:pt x="271995" y="616000"/>
                  </a:lnTo>
                  <a:lnTo>
                    <a:pt x="274040" y="619696"/>
                  </a:lnTo>
                  <a:lnTo>
                    <a:pt x="285864" y="623824"/>
                  </a:lnTo>
                  <a:lnTo>
                    <a:pt x="293446" y="626554"/>
                  </a:lnTo>
                  <a:lnTo>
                    <a:pt x="323418" y="636524"/>
                  </a:lnTo>
                  <a:lnTo>
                    <a:pt x="337947" y="641527"/>
                  </a:lnTo>
                  <a:lnTo>
                    <a:pt x="344893" y="644423"/>
                  </a:lnTo>
                  <a:lnTo>
                    <a:pt x="470903" y="688454"/>
                  </a:lnTo>
                  <a:lnTo>
                    <a:pt x="550799" y="716280"/>
                  </a:lnTo>
                  <a:lnTo>
                    <a:pt x="554837" y="713295"/>
                  </a:lnTo>
                  <a:lnTo>
                    <a:pt x="554926" y="708990"/>
                  </a:lnTo>
                  <a:lnTo>
                    <a:pt x="554939" y="702602"/>
                  </a:lnTo>
                  <a:lnTo>
                    <a:pt x="555942" y="702856"/>
                  </a:lnTo>
                  <a:lnTo>
                    <a:pt x="556615" y="702995"/>
                  </a:lnTo>
                  <a:lnTo>
                    <a:pt x="557237" y="703199"/>
                  </a:lnTo>
                  <a:lnTo>
                    <a:pt x="586117" y="713295"/>
                  </a:lnTo>
                  <a:lnTo>
                    <a:pt x="594626" y="716292"/>
                  </a:lnTo>
                  <a:lnTo>
                    <a:pt x="598817" y="713486"/>
                  </a:lnTo>
                  <a:lnTo>
                    <a:pt x="598932" y="708990"/>
                  </a:lnTo>
                  <a:lnTo>
                    <a:pt x="598957" y="702602"/>
                  </a:lnTo>
                  <a:lnTo>
                    <a:pt x="600367" y="702906"/>
                  </a:lnTo>
                  <a:lnTo>
                    <a:pt x="601370" y="703135"/>
                  </a:lnTo>
                  <a:lnTo>
                    <a:pt x="625398" y="711593"/>
                  </a:lnTo>
                  <a:lnTo>
                    <a:pt x="638721" y="716229"/>
                  </a:lnTo>
                  <a:lnTo>
                    <a:pt x="642848" y="713295"/>
                  </a:lnTo>
                  <a:lnTo>
                    <a:pt x="642950" y="711555"/>
                  </a:lnTo>
                  <a:lnTo>
                    <a:pt x="643026" y="708990"/>
                  </a:lnTo>
                  <a:lnTo>
                    <a:pt x="643051" y="702500"/>
                  </a:lnTo>
                  <a:lnTo>
                    <a:pt x="644779" y="703059"/>
                  </a:lnTo>
                  <a:lnTo>
                    <a:pt x="646087" y="703440"/>
                  </a:lnTo>
                  <a:lnTo>
                    <a:pt x="669683" y="711593"/>
                  </a:lnTo>
                  <a:lnTo>
                    <a:pt x="677049" y="714324"/>
                  </a:lnTo>
                  <a:lnTo>
                    <a:pt x="682561" y="716432"/>
                  </a:lnTo>
                  <a:lnTo>
                    <a:pt x="687184" y="712851"/>
                  </a:lnTo>
                  <a:close/>
                </a:path>
              </a:pathLst>
            </a:custGeom>
            <a:solidFill>
              <a:srgbClr val="118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657285" y="2358668"/>
              <a:ext cx="125729" cy="17616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0359209" y="5480106"/>
            <a:ext cx="2229485" cy="2378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400" spc="95" dirty="0">
                <a:solidFill>
                  <a:srgbClr val="58595B"/>
                </a:solidFill>
                <a:latin typeface="Arial MT"/>
                <a:cs typeface="Arial MT"/>
              </a:rPr>
              <a:t>Cement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70" dirty="0">
                <a:solidFill>
                  <a:srgbClr val="58595B"/>
                </a:solidFill>
                <a:latin typeface="Arial MT"/>
                <a:cs typeface="Arial MT"/>
              </a:rPr>
              <a:t>(400,000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55" dirty="0">
                <a:solidFill>
                  <a:srgbClr val="58595B"/>
                </a:solidFill>
                <a:latin typeface="Arial MT"/>
                <a:cs typeface="Arial MT"/>
              </a:rPr>
              <a:t>TPA)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56421" y="4807720"/>
            <a:ext cx="2807687" cy="504163"/>
          </a:xfrm>
          <a:prstGeom prst="rect">
            <a:avLst/>
          </a:prstGeom>
          <a:solidFill>
            <a:srgbClr val="0095DA"/>
          </a:solidFill>
        </p:spPr>
        <p:txBody>
          <a:bodyPr vert="horz" wrap="square" lIns="0" tIns="78740" rIns="0" bIns="0" rtlCol="0">
            <a:spAutoFit/>
          </a:bodyPr>
          <a:lstStyle/>
          <a:p>
            <a:pPr marL="916940">
              <a:lnSpc>
                <a:spcPct val="100000"/>
              </a:lnSpc>
              <a:spcBef>
                <a:spcPts val="620"/>
              </a:spcBef>
            </a:pPr>
            <a:r>
              <a:rPr sz="2650" spc="-10" dirty="0">
                <a:solidFill>
                  <a:srgbClr val="FFFFFF"/>
                </a:solidFill>
                <a:latin typeface="Arial MT"/>
                <a:cs typeface="Verdana"/>
              </a:rPr>
              <a:t>Others</a:t>
            </a:r>
            <a:endParaRPr sz="2650" dirty="0">
              <a:latin typeface="Arial MT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62808" y="2999303"/>
            <a:ext cx="4657621" cy="401366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14"/>
              </a:spcBef>
            </a:pPr>
            <a:r>
              <a:rPr sz="1400" spc="65" dirty="0">
                <a:solidFill>
                  <a:srgbClr val="58595B"/>
                </a:solidFill>
                <a:latin typeface="Arial MT"/>
                <a:cs typeface="Arial MT"/>
              </a:rPr>
              <a:t>Caustic</a:t>
            </a:r>
            <a:r>
              <a:rPr sz="1400" spc="5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Soda</a:t>
            </a:r>
            <a:r>
              <a:rPr sz="1400" spc="55" dirty="0">
                <a:solidFill>
                  <a:srgbClr val="58595B"/>
                </a:solidFill>
                <a:latin typeface="Arial MT"/>
                <a:cs typeface="Arial MT"/>
              </a:rPr>
              <a:t> (2,749 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TPD)</a:t>
            </a:r>
            <a:endParaRPr lang="en-IN" sz="1400" spc="45" dirty="0">
              <a:solidFill>
                <a:srgbClr val="58595B"/>
              </a:solidFill>
              <a:latin typeface="Arial MT"/>
              <a:cs typeface="Arial MT"/>
            </a:endParaRPr>
          </a:p>
          <a:p>
            <a:pPr algn="ctr">
              <a:lnSpc>
                <a:spcPct val="150000"/>
              </a:lnSpc>
              <a:spcBef>
                <a:spcPts val="114"/>
              </a:spcBef>
            </a:pPr>
            <a:r>
              <a:rPr lang="en-IN" sz="14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Hydrogen</a:t>
            </a:r>
            <a:r>
              <a:rPr lang="en-IN"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IN" sz="1400" spc="7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Peroxide</a:t>
            </a:r>
            <a:r>
              <a:rPr lang="en-IN" sz="1400" spc="5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IN" sz="1400" spc="9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(165</a:t>
            </a:r>
            <a:r>
              <a:rPr lang="en-IN"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IN" sz="1400" spc="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TPD)</a:t>
            </a:r>
          </a:p>
          <a:p>
            <a:pPr algn="ctr">
              <a:lnSpc>
                <a:spcPct val="150000"/>
              </a:lnSpc>
              <a:spcBef>
                <a:spcPts val="114"/>
              </a:spcBef>
            </a:pPr>
            <a:r>
              <a:rPr lang="pt-BR" sz="1400" spc="11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Aluminum</a:t>
            </a:r>
            <a:r>
              <a:rPr lang="pt-BR" sz="1400" spc="10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pt-BR" sz="1400" spc="8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Chloride</a:t>
            </a:r>
            <a:r>
              <a:rPr lang="pt-BR" sz="1400" spc="10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(150</a:t>
            </a:r>
            <a:r>
              <a:rPr lang="pt-BR" sz="1400" spc="10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pt-BR" sz="1400" spc="4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TPD) </a:t>
            </a:r>
            <a:r>
              <a:rPr lang="pt-BR" sz="1400" spc="45" dirty="0">
                <a:solidFill>
                  <a:srgbClr val="0095DA"/>
                </a:solidFill>
                <a:latin typeface="Arial MT"/>
                <a:cs typeface="Arial MT"/>
              </a:rPr>
              <a:t>(+100 TPD</a:t>
            </a:r>
            <a:r>
              <a:rPr lang="pt-BR" sz="1400" spc="70" dirty="0">
                <a:solidFill>
                  <a:srgbClr val="0095DA"/>
                </a:solidFill>
                <a:latin typeface="Arial MT"/>
                <a:cs typeface="Arial MT"/>
              </a:rPr>
              <a:t>***)</a:t>
            </a:r>
          </a:p>
          <a:p>
            <a:pPr algn="ctr">
              <a:lnSpc>
                <a:spcPct val="150000"/>
              </a:lnSpc>
              <a:spcBef>
                <a:spcPts val="114"/>
              </a:spcBef>
            </a:pPr>
            <a:r>
              <a:rPr lang="en-IN" sz="1400" spc="9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Epichlorohydrine</a:t>
            </a:r>
            <a:r>
              <a:rPr lang="en-IN" sz="140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IN" sz="1400" spc="8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(ECH)</a:t>
            </a:r>
            <a:r>
              <a:rPr lang="en-IN" sz="1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IN" sz="1400" spc="12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(52,000</a:t>
            </a:r>
            <a:r>
              <a:rPr lang="en-IN" sz="1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IN" sz="1400" spc="6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TPA</a:t>
            </a:r>
            <a:r>
              <a:rPr lang="en-IN" sz="1400" spc="60" dirty="0">
                <a:solidFill>
                  <a:schemeClr val="tx1"/>
                </a:solidFill>
                <a:latin typeface="Arial MT"/>
                <a:cs typeface="Arial MT"/>
              </a:rPr>
              <a:t>)</a:t>
            </a:r>
            <a:r>
              <a:rPr lang="en-IN" sz="1400" spc="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114"/>
              </a:spcBef>
            </a:pPr>
            <a:r>
              <a:rPr lang="en-IN" sz="1400" spc="75" dirty="0">
                <a:solidFill>
                  <a:srgbClr val="0095DA"/>
                </a:solidFill>
                <a:latin typeface="Arial MT"/>
                <a:cs typeface="Arial MT"/>
              </a:rPr>
              <a:t>Calcium</a:t>
            </a:r>
            <a:r>
              <a:rPr lang="en-IN" sz="1400" spc="110" dirty="0">
                <a:solidFill>
                  <a:srgbClr val="0095DA"/>
                </a:solidFill>
                <a:latin typeface="Arial MT"/>
                <a:cs typeface="Arial MT"/>
              </a:rPr>
              <a:t> </a:t>
            </a:r>
            <a:r>
              <a:rPr lang="en-IN" sz="1400" spc="95" dirty="0">
                <a:solidFill>
                  <a:srgbClr val="0095DA"/>
                </a:solidFill>
                <a:latin typeface="Arial MT"/>
                <a:cs typeface="Arial MT"/>
              </a:rPr>
              <a:t>Chloride (225 TPD)</a:t>
            </a:r>
            <a:r>
              <a:rPr lang="en-IN" sz="1400" spc="60" dirty="0">
                <a:solidFill>
                  <a:srgbClr val="0095DA"/>
                </a:solidFill>
                <a:latin typeface="Arial MT"/>
                <a:cs typeface="Arial MT"/>
              </a:rPr>
              <a:t>***</a:t>
            </a:r>
            <a:r>
              <a:rPr lang="en-IN" sz="1400" spc="110" dirty="0">
                <a:solidFill>
                  <a:srgbClr val="0095DA"/>
                </a:solidFill>
                <a:latin typeface="Arial MT"/>
                <a:cs typeface="Arial MT"/>
              </a:rPr>
              <a:t> </a:t>
            </a:r>
          </a:p>
          <a:p>
            <a:pPr algn="ctr">
              <a:lnSpc>
                <a:spcPct val="150000"/>
              </a:lnSpc>
              <a:spcBef>
                <a:spcPts val="114"/>
              </a:spcBef>
            </a:pPr>
            <a:r>
              <a:rPr lang="en-US" sz="1400" spc="70" dirty="0">
                <a:solidFill>
                  <a:srgbClr val="58595B"/>
                </a:solidFill>
                <a:latin typeface="Arial MT"/>
                <a:cs typeface="Arial MT"/>
              </a:rPr>
              <a:t>Epoxy Resins </a:t>
            </a:r>
            <a:r>
              <a:rPr lang="en-US" sz="1400" dirty="0">
                <a:solidFill>
                  <a:srgbClr val="58595B"/>
                </a:solidFill>
                <a:latin typeface="Arial MT"/>
                <a:cs typeface="Arial MT"/>
              </a:rPr>
              <a:t>(33,551 TPA</a:t>
            </a:r>
            <a:r>
              <a:rPr lang="en-US" sz="1400" spc="45" dirty="0">
                <a:solidFill>
                  <a:srgbClr val="58595B"/>
                </a:solidFill>
                <a:latin typeface="Arial MT"/>
                <a:cs typeface="Arial MT"/>
              </a:rPr>
              <a:t>) </a:t>
            </a:r>
            <a:r>
              <a:rPr lang="en-US" sz="1400" spc="45" dirty="0">
                <a:solidFill>
                  <a:srgbClr val="0095DA"/>
                </a:solidFill>
                <a:latin typeface="Arial MT"/>
                <a:cs typeface="Arial MT"/>
              </a:rPr>
              <a:t>(+36 KTPA Formulated Resins)*** </a:t>
            </a:r>
            <a:endParaRPr lang="en-IN" sz="1400" spc="110" dirty="0">
              <a:solidFill>
                <a:srgbClr val="0095DA"/>
              </a:solidFill>
              <a:latin typeface="Arial MT"/>
              <a:cs typeface="Arial MT"/>
            </a:endParaRPr>
          </a:p>
          <a:p>
            <a:pPr algn="ctr">
              <a:lnSpc>
                <a:spcPct val="150000"/>
              </a:lnSpc>
              <a:spcBef>
                <a:spcPts val="114"/>
              </a:spcBef>
            </a:pPr>
            <a:r>
              <a:rPr lang="en-US" sz="1400" spc="70" dirty="0">
                <a:solidFill>
                  <a:srgbClr val="58595B"/>
                </a:solidFill>
                <a:latin typeface="Arial MT"/>
                <a:cs typeface="Arial MT"/>
              </a:rPr>
              <a:t>Stable</a:t>
            </a:r>
            <a:r>
              <a:rPr lang="en-US" sz="1400" spc="8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75" dirty="0">
                <a:solidFill>
                  <a:srgbClr val="58595B"/>
                </a:solidFill>
                <a:latin typeface="Arial MT"/>
                <a:cs typeface="Arial MT"/>
              </a:rPr>
              <a:t>Bleaching</a:t>
            </a:r>
            <a:r>
              <a:rPr lang="en-US" sz="1400" spc="8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95" dirty="0">
                <a:solidFill>
                  <a:srgbClr val="58595B"/>
                </a:solidFill>
                <a:latin typeface="Arial MT"/>
                <a:cs typeface="Arial MT"/>
              </a:rPr>
              <a:t>Powder</a:t>
            </a:r>
            <a:r>
              <a:rPr lang="en-US" sz="1400" spc="9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dirty="0">
                <a:solidFill>
                  <a:srgbClr val="58595B"/>
                </a:solidFill>
                <a:latin typeface="Arial MT"/>
                <a:cs typeface="Arial MT"/>
              </a:rPr>
              <a:t>(120</a:t>
            </a:r>
            <a:r>
              <a:rPr lang="en-US" sz="1400" spc="8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US" sz="1400" spc="45" dirty="0">
                <a:solidFill>
                  <a:srgbClr val="58595B"/>
                </a:solidFill>
                <a:latin typeface="Arial MT"/>
                <a:cs typeface="Arial MT"/>
              </a:rPr>
              <a:t>TPD) </a:t>
            </a:r>
          </a:p>
          <a:p>
            <a:pPr algn="ctr">
              <a:lnSpc>
                <a:spcPct val="150000"/>
              </a:lnSpc>
              <a:spcBef>
                <a:spcPts val="114"/>
              </a:spcBef>
            </a:pP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PVC</a:t>
            </a:r>
            <a:r>
              <a:rPr sz="1400" spc="1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Resins</a:t>
            </a:r>
            <a:r>
              <a:rPr sz="1400" spc="1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20" dirty="0">
                <a:solidFill>
                  <a:srgbClr val="58595B"/>
                </a:solidFill>
                <a:latin typeface="Arial MT"/>
                <a:cs typeface="Arial MT"/>
              </a:rPr>
              <a:t>(220</a:t>
            </a:r>
            <a:r>
              <a:rPr sz="1400" spc="1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TPD)</a:t>
            </a:r>
            <a:endParaRPr sz="1400" dirty="0">
              <a:latin typeface="Arial MT"/>
              <a:cs typeface="Arial MT"/>
            </a:endParaRPr>
          </a:p>
          <a:p>
            <a:pPr marL="246379" marR="238760" indent="-635" algn="ctr">
              <a:lnSpc>
                <a:spcPct val="161700"/>
              </a:lnSpc>
            </a:pP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Calcium</a:t>
            </a:r>
            <a:r>
              <a:rPr sz="1400" spc="11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95" dirty="0">
                <a:solidFill>
                  <a:srgbClr val="58595B"/>
                </a:solidFill>
                <a:latin typeface="Arial MT"/>
                <a:cs typeface="Arial MT"/>
              </a:rPr>
              <a:t>carbide</a:t>
            </a:r>
            <a:r>
              <a:rPr sz="1400" spc="11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(112,000</a:t>
            </a:r>
            <a:r>
              <a:rPr sz="1400" spc="11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55" dirty="0">
                <a:solidFill>
                  <a:srgbClr val="58595B"/>
                </a:solidFill>
                <a:latin typeface="Arial MT"/>
                <a:cs typeface="Arial MT"/>
              </a:rPr>
              <a:t>TPA) </a:t>
            </a:r>
            <a:endParaRPr lang="en-IN" sz="1400" spc="55" dirty="0">
              <a:solidFill>
                <a:srgbClr val="58595B"/>
              </a:solidFill>
              <a:latin typeface="Arial MT"/>
              <a:cs typeface="Arial MT"/>
            </a:endParaRPr>
          </a:p>
          <a:p>
            <a:pPr marL="246379" marR="238760" indent="-635" algn="ctr">
              <a:lnSpc>
                <a:spcPct val="161700"/>
              </a:lnSpc>
            </a:pPr>
            <a:r>
              <a:rPr lang="en-IN" sz="1400" spc="90" dirty="0">
                <a:solidFill>
                  <a:srgbClr val="58595B"/>
                </a:solidFill>
                <a:latin typeface="Arial MT"/>
                <a:cs typeface="Arial MT"/>
              </a:rPr>
              <a:t>Polymer</a:t>
            </a:r>
            <a:r>
              <a:rPr lang="en-IN" sz="1400" spc="6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IN" sz="1400" spc="95" dirty="0">
                <a:solidFill>
                  <a:srgbClr val="58595B"/>
                </a:solidFill>
                <a:latin typeface="Arial MT"/>
                <a:cs typeface="Arial MT"/>
              </a:rPr>
              <a:t>Compounds (24,050 TPA)</a:t>
            </a:r>
            <a:endParaRPr lang="en-IN" sz="1400" dirty="0">
              <a:latin typeface="Arial MT"/>
              <a:cs typeface="Arial MT"/>
            </a:endParaRPr>
          </a:p>
          <a:p>
            <a:pPr marL="246379" marR="238760" indent="-635" algn="ctr">
              <a:lnSpc>
                <a:spcPct val="161700"/>
              </a:lnSpc>
            </a:pPr>
            <a:endParaRPr lang="en-IN" sz="1400" spc="55" dirty="0">
              <a:solidFill>
                <a:srgbClr val="58595B"/>
              </a:solidFill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05352" y="2442280"/>
            <a:ext cx="3772535" cy="487313"/>
          </a:xfrm>
          <a:prstGeom prst="rect">
            <a:avLst/>
          </a:prstGeom>
          <a:solidFill>
            <a:srgbClr val="0095DA"/>
          </a:solidFill>
        </p:spPr>
        <p:txBody>
          <a:bodyPr vert="horz" wrap="square" lIns="0" tIns="78740" rIns="0" bIns="0" rtlCol="0">
            <a:spAutoFit/>
          </a:bodyPr>
          <a:lstStyle/>
          <a:p>
            <a:pPr marL="436880">
              <a:lnSpc>
                <a:spcPct val="100000"/>
              </a:lnSpc>
              <a:spcBef>
                <a:spcPts val="620"/>
              </a:spcBef>
            </a:pPr>
            <a:r>
              <a:rPr sz="2650" dirty="0">
                <a:solidFill>
                  <a:srgbClr val="FFFFFF"/>
                </a:solidFill>
                <a:latin typeface="Arial MT"/>
                <a:cs typeface="Verdana"/>
              </a:rPr>
              <a:t>Ch</a:t>
            </a:r>
            <a:r>
              <a:rPr lang="en-IN" sz="2650" dirty="0" err="1">
                <a:solidFill>
                  <a:srgbClr val="FFFFFF"/>
                </a:solidFill>
                <a:latin typeface="Arial MT"/>
                <a:cs typeface="Verdana"/>
              </a:rPr>
              <a:t>emicals</a:t>
            </a:r>
            <a:r>
              <a:rPr lang="en-IN" sz="2650" dirty="0">
                <a:solidFill>
                  <a:srgbClr val="FFFFFF"/>
                </a:solidFill>
                <a:latin typeface="Arial MT"/>
                <a:cs typeface="Verdana"/>
              </a:rPr>
              <a:t> &amp; </a:t>
            </a:r>
            <a:r>
              <a:rPr sz="2650" spc="-20" dirty="0">
                <a:solidFill>
                  <a:srgbClr val="FFFFFF"/>
                </a:solidFill>
                <a:latin typeface="Arial MT"/>
                <a:cs typeface="Verdana"/>
              </a:rPr>
              <a:t>Vinyl</a:t>
            </a:r>
            <a:endParaRPr lang="en-IN" sz="2650" spc="-20" dirty="0">
              <a:solidFill>
                <a:srgbClr val="FFFFFF"/>
              </a:solidFill>
              <a:latin typeface="Arial MT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24600" y="1725149"/>
            <a:ext cx="531342" cy="637051"/>
            <a:chOff x="7025574" y="1955063"/>
            <a:chExt cx="603250" cy="723265"/>
          </a:xfrm>
        </p:grpSpPr>
        <p:sp>
          <p:nvSpPr>
            <p:cNvPr id="32" name="object 32"/>
            <p:cNvSpPr/>
            <p:nvPr/>
          </p:nvSpPr>
          <p:spPr>
            <a:xfrm>
              <a:off x="7025574" y="1955063"/>
              <a:ext cx="603250" cy="723265"/>
            </a:xfrm>
            <a:custGeom>
              <a:avLst/>
              <a:gdLst/>
              <a:ahLst/>
              <a:cxnLst/>
              <a:rect l="l" t="t" r="r" b="b"/>
              <a:pathLst>
                <a:path w="603250" h="723264">
                  <a:moveTo>
                    <a:pt x="121488" y="455104"/>
                  </a:moveTo>
                  <a:lnTo>
                    <a:pt x="72412" y="469005"/>
                  </a:lnTo>
                  <a:lnTo>
                    <a:pt x="33597" y="499254"/>
                  </a:lnTo>
                  <a:lnTo>
                    <a:pt x="8356" y="541131"/>
                  </a:lnTo>
                  <a:lnTo>
                    <a:pt x="0" y="589915"/>
                  </a:lnTo>
                  <a:lnTo>
                    <a:pt x="11063" y="640115"/>
                  </a:lnTo>
                  <a:lnTo>
                    <a:pt x="39189" y="681520"/>
                  </a:lnTo>
                  <a:lnTo>
                    <a:pt x="80606" y="710322"/>
                  </a:lnTo>
                  <a:lnTo>
                    <a:pt x="131546" y="722718"/>
                  </a:lnTo>
                  <a:lnTo>
                    <a:pt x="179154" y="715893"/>
                  </a:lnTo>
                  <a:lnTo>
                    <a:pt x="220096" y="692327"/>
                  </a:lnTo>
                  <a:lnTo>
                    <a:pt x="132727" y="692327"/>
                  </a:lnTo>
                  <a:lnTo>
                    <a:pt x="93710" y="683269"/>
                  </a:lnTo>
                  <a:lnTo>
                    <a:pt x="61010" y="659666"/>
                  </a:lnTo>
                  <a:lnTo>
                    <a:pt x="38740" y="625819"/>
                  </a:lnTo>
                  <a:lnTo>
                    <a:pt x="31013" y="586028"/>
                  </a:lnTo>
                  <a:lnTo>
                    <a:pt x="40253" y="546488"/>
                  </a:lnTo>
                  <a:lnTo>
                    <a:pt x="63522" y="513649"/>
                  </a:lnTo>
                  <a:lnTo>
                    <a:pt x="96910" y="491315"/>
                  </a:lnTo>
                  <a:lnTo>
                    <a:pt x="136512" y="483285"/>
                  </a:lnTo>
                  <a:lnTo>
                    <a:pt x="274777" y="483285"/>
                  </a:lnTo>
                  <a:lnTo>
                    <a:pt x="278830" y="479755"/>
                  </a:lnTo>
                  <a:lnTo>
                    <a:pt x="225304" y="479755"/>
                  </a:lnTo>
                  <a:lnTo>
                    <a:pt x="215729" y="478504"/>
                  </a:lnTo>
                  <a:lnTo>
                    <a:pt x="204635" y="474637"/>
                  </a:lnTo>
                  <a:lnTo>
                    <a:pt x="184358" y="466866"/>
                  </a:lnTo>
                  <a:lnTo>
                    <a:pt x="163390" y="460146"/>
                  </a:lnTo>
                  <a:lnTo>
                    <a:pt x="142257" y="455788"/>
                  </a:lnTo>
                  <a:lnTo>
                    <a:pt x="121488" y="455104"/>
                  </a:lnTo>
                  <a:close/>
                </a:path>
                <a:path w="603250" h="723264">
                  <a:moveTo>
                    <a:pt x="274777" y="483285"/>
                  </a:moveTo>
                  <a:lnTo>
                    <a:pt x="136512" y="483285"/>
                  </a:lnTo>
                  <a:lnTo>
                    <a:pt x="176075" y="492079"/>
                  </a:lnTo>
                  <a:lnTo>
                    <a:pt x="209041" y="515059"/>
                  </a:lnTo>
                  <a:lnTo>
                    <a:pt x="231588" y="548352"/>
                  </a:lnTo>
                  <a:lnTo>
                    <a:pt x="239890" y="588086"/>
                  </a:lnTo>
                  <a:lnTo>
                    <a:pt x="231098" y="628071"/>
                  </a:lnTo>
                  <a:lnTo>
                    <a:pt x="207611" y="661395"/>
                  </a:lnTo>
                  <a:lnTo>
                    <a:pt x="173473" y="684124"/>
                  </a:lnTo>
                  <a:lnTo>
                    <a:pt x="132727" y="692327"/>
                  </a:lnTo>
                  <a:lnTo>
                    <a:pt x="220096" y="692327"/>
                  </a:lnTo>
                  <a:lnTo>
                    <a:pt x="220446" y="692126"/>
                  </a:lnTo>
                  <a:lnTo>
                    <a:pt x="250890" y="654426"/>
                  </a:lnTo>
                  <a:lnTo>
                    <a:pt x="265950" y="605802"/>
                  </a:lnTo>
                  <a:lnTo>
                    <a:pt x="266211" y="581948"/>
                  </a:lnTo>
                  <a:lnTo>
                    <a:pt x="263024" y="556999"/>
                  </a:lnTo>
                  <a:lnTo>
                    <a:pt x="258212" y="530436"/>
                  </a:lnTo>
                  <a:lnTo>
                    <a:pt x="253593" y="501738"/>
                  </a:lnTo>
                  <a:lnTo>
                    <a:pt x="274777" y="483285"/>
                  </a:lnTo>
                  <a:close/>
                </a:path>
                <a:path w="603250" h="723264">
                  <a:moveTo>
                    <a:pt x="249833" y="140068"/>
                  </a:moveTo>
                  <a:lnTo>
                    <a:pt x="165574" y="140068"/>
                  </a:lnTo>
                  <a:lnTo>
                    <a:pt x="176021" y="140627"/>
                  </a:lnTo>
                  <a:lnTo>
                    <a:pt x="187718" y="144691"/>
                  </a:lnTo>
                  <a:lnTo>
                    <a:pt x="271913" y="181884"/>
                  </a:lnTo>
                  <a:lnTo>
                    <a:pt x="356641" y="217830"/>
                  </a:lnTo>
                  <a:lnTo>
                    <a:pt x="368327" y="223788"/>
                  </a:lnTo>
                  <a:lnTo>
                    <a:pt x="376451" y="231268"/>
                  </a:lnTo>
                  <a:lnTo>
                    <a:pt x="381106" y="241399"/>
                  </a:lnTo>
                  <a:lnTo>
                    <a:pt x="382417" y="255739"/>
                  </a:lnTo>
                  <a:lnTo>
                    <a:pt x="383428" y="269080"/>
                  </a:lnTo>
                  <a:lnTo>
                    <a:pt x="386735" y="282981"/>
                  </a:lnTo>
                  <a:lnTo>
                    <a:pt x="391655" y="296634"/>
                  </a:lnTo>
                  <a:lnTo>
                    <a:pt x="397535" y="309664"/>
                  </a:lnTo>
                  <a:lnTo>
                    <a:pt x="401608" y="320098"/>
                  </a:lnTo>
                  <a:lnTo>
                    <a:pt x="402164" y="328796"/>
                  </a:lnTo>
                  <a:lnTo>
                    <a:pt x="398681" y="336742"/>
                  </a:lnTo>
                  <a:lnTo>
                    <a:pt x="390639" y="344919"/>
                  </a:lnTo>
                  <a:lnTo>
                    <a:pt x="353542" y="375798"/>
                  </a:lnTo>
                  <a:lnTo>
                    <a:pt x="316772" y="407066"/>
                  </a:lnTo>
                  <a:lnTo>
                    <a:pt x="280321" y="438706"/>
                  </a:lnTo>
                  <a:lnTo>
                    <a:pt x="244182" y="470700"/>
                  </a:lnTo>
                  <a:lnTo>
                    <a:pt x="234431" y="477462"/>
                  </a:lnTo>
                  <a:lnTo>
                    <a:pt x="225304" y="479755"/>
                  </a:lnTo>
                  <a:lnTo>
                    <a:pt x="278830" y="479755"/>
                  </a:lnTo>
                  <a:lnTo>
                    <a:pt x="318465" y="445439"/>
                  </a:lnTo>
                  <a:lnTo>
                    <a:pt x="336949" y="429925"/>
                  </a:lnTo>
                  <a:lnTo>
                    <a:pt x="355544" y="414534"/>
                  </a:lnTo>
                  <a:lnTo>
                    <a:pt x="373970" y="398962"/>
                  </a:lnTo>
                  <a:lnTo>
                    <a:pt x="391947" y="382905"/>
                  </a:lnTo>
                  <a:lnTo>
                    <a:pt x="408425" y="369075"/>
                  </a:lnTo>
                  <a:lnTo>
                    <a:pt x="425572" y="359625"/>
                  </a:lnTo>
                  <a:lnTo>
                    <a:pt x="445130" y="356005"/>
                  </a:lnTo>
                  <a:lnTo>
                    <a:pt x="533721" y="356005"/>
                  </a:lnTo>
                  <a:lnTo>
                    <a:pt x="546371" y="351951"/>
                  </a:lnTo>
                  <a:lnTo>
                    <a:pt x="566780" y="334708"/>
                  </a:lnTo>
                  <a:lnTo>
                    <a:pt x="491489" y="334708"/>
                  </a:lnTo>
                  <a:lnTo>
                    <a:pt x="461316" y="328009"/>
                  </a:lnTo>
                  <a:lnTo>
                    <a:pt x="436113" y="310702"/>
                  </a:lnTo>
                  <a:lnTo>
                    <a:pt x="418761" y="285655"/>
                  </a:lnTo>
                  <a:lnTo>
                    <a:pt x="412140" y="255739"/>
                  </a:lnTo>
                  <a:lnTo>
                    <a:pt x="418461" y="224057"/>
                  </a:lnTo>
                  <a:lnTo>
                    <a:pt x="436211" y="198250"/>
                  </a:lnTo>
                  <a:lnTo>
                    <a:pt x="439413" y="196159"/>
                  </a:lnTo>
                  <a:lnTo>
                    <a:pt x="383372" y="196159"/>
                  </a:lnTo>
                  <a:lnTo>
                    <a:pt x="372897" y="192773"/>
                  </a:lnTo>
                  <a:lnTo>
                    <a:pt x="303774" y="162507"/>
                  </a:lnTo>
                  <a:lnTo>
                    <a:pt x="269016" y="147837"/>
                  </a:lnTo>
                  <a:lnTo>
                    <a:pt x="249833" y="140068"/>
                  </a:lnTo>
                  <a:close/>
                </a:path>
                <a:path w="603250" h="723264">
                  <a:moveTo>
                    <a:pt x="533721" y="356005"/>
                  </a:moveTo>
                  <a:lnTo>
                    <a:pt x="445130" y="356005"/>
                  </a:lnTo>
                  <a:lnTo>
                    <a:pt x="468845" y="359664"/>
                  </a:lnTo>
                  <a:lnTo>
                    <a:pt x="509886" y="363642"/>
                  </a:lnTo>
                  <a:lnTo>
                    <a:pt x="533721" y="356005"/>
                  </a:lnTo>
                  <a:close/>
                </a:path>
                <a:path w="603250" h="723264">
                  <a:moveTo>
                    <a:pt x="566963" y="174840"/>
                  </a:moveTo>
                  <a:lnTo>
                    <a:pt x="495172" y="174840"/>
                  </a:lnTo>
                  <a:lnTo>
                    <a:pt x="525013" y="181387"/>
                  </a:lnTo>
                  <a:lnTo>
                    <a:pt x="549636" y="198658"/>
                  </a:lnTo>
                  <a:lnTo>
                    <a:pt x="566421" y="223955"/>
                  </a:lnTo>
                  <a:lnTo>
                    <a:pt x="572744" y="254584"/>
                  </a:lnTo>
                  <a:lnTo>
                    <a:pt x="566188" y="285157"/>
                  </a:lnTo>
                  <a:lnTo>
                    <a:pt x="548290" y="310843"/>
                  </a:lnTo>
                  <a:lnTo>
                    <a:pt x="522306" y="328430"/>
                  </a:lnTo>
                  <a:lnTo>
                    <a:pt x="491489" y="334708"/>
                  </a:lnTo>
                  <a:lnTo>
                    <a:pt x="566780" y="334708"/>
                  </a:lnTo>
                  <a:lnTo>
                    <a:pt x="575986" y="326931"/>
                  </a:lnTo>
                  <a:lnTo>
                    <a:pt x="596417" y="290918"/>
                  </a:lnTo>
                  <a:lnTo>
                    <a:pt x="603163" y="253637"/>
                  </a:lnTo>
                  <a:lnTo>
                    <a:pt x="596938" y="217368"/>
                  </a:lnTo>
                  <a:lnTo>
                    <a:pt x="578825" y="185150"/>
                  </a:lnTo>
                  <a:lnTo>
                    <a:pt x="566963" y="174840"/>
                  </a:lnTo>
                  <a:close/>
                </a:path>
                <a:path w="603250" h="723264">
                  <a:moveTo>
                    <a:pt x="474725" y="144791"/>
                  </a:moveTo>
                  <a:lnTo>
                    <a:pt x="438906" y="157635"/>
                  </a:lnTo>
                  <a:lnTo>
                    <a:pt x="408571" y="183730"/>
                  </a:lnTo>
                  <a:lnTo>
                    <a:pt x="400454" y="191867"/>
                  </a:lnTo>
                  <a:lnTo>
                    <a:pt x="392306" y="195934"/>
                  </a:lnTo>
                  <a:lnTo>
                    <a:pt x="383372" y="196159"/>
                  </a:lnTo>
                  <a:lnTo>
                    <a:pt x="439413" y="196159"/>
                  </a:lnTo>
                  <a:lnTo>
                    <a:pt x="462684" y="180962"/>
                  </a:lnTo>
                  <a:lnTo>
                    <a:pt x="495172" y="174840"/>
                  </a:lnTo>
                  <a:lnTo>
                    <a:pt x="566963" y="174840"/>
                  </a:lnTo>
                  <a:lnTo>
                    <a:pt x="549909" y="160020"/>
                  </a:lnTo>
                  <a:lnTo>
                    <a:pt x="512802" y="145488"/>
                  </a:lnTo>
                  <a:lnTo>
                    <a:pt x="474725" y="144791"/>
                  </a:lnTo>
                  <a:close/>
                </a:path>
                <a:path w="603250" h="723264">
                  <a:moveTo>
                    <a:pt x="86639" y="0"/>
                  </a:moveTo>
                  <a:lnTo>
                    <a:pt x="34867" y="18526"/>
                  </a:lnTo>
                  <a:lnTo>
                    <a:pt x="3936" y="67360"/>
                  </a:lnTo>
                  <a:lnTo>
                    <a:pt x="1241" y="93301"/>
                  </a:lnTo>
                  <a:lnTo>
                    <a:pt x="6802" y="118932"/>
                  </a:lnTo>
                  <a:lnTo>
                    <a:pt x="19719" y="141891"/>
                  </a:lnTo>
                  <a:lnTo>
                    <a:pt x="39090" y="159816"/>
                  </a:lnTo>
                  <a:lnTo>
                    <a:pt x="65457" y="171543"/>
                  </a:lnTo>
                  <a:lnTo>
                    <a:pt x="93565" y="174229"/>
                  </a:lnTo>
                  <a:lnTo>
                    <a:pt x="120966" y="167626"/>
                  </a:lnTo>
                  <a:lnTo>
                    <a:pt x="145211" y="151485"/>
                  </a:lnTo>
                  <a:lnTo>
                    <a:pt x="155573" y="143519"/>
                  </a:lnTo>
                  <a:lnTo>
                    <a:pt x="156852" y="143078"/>
                  </a:lnTo>
                  <a:lnTo>
                    <a:pt x="88569" y="143078"/>
                  </a:lnTo>
                  <a:lnTo>
                    <a:pt x="65860" y="138977"/>
                  </a:lnTo>
                  <a:lnTo>
                    <a:pt x="47605" y="126996"/>
                  </a:lnTo>
                  <a:lnTo>
                    <a:pt x="35552" y="108877"/>
                  </a:lnTo>
                  <a:lnTo>
                    <a:pt x="31445" y="86360"/>
                  </a:lnTo>
                  <a:lnTo>
                    <a:pt x="36424" y="65291"/>
                  </a:lnTo>
                  <a:lnTo>
                    <a:pt x="48993" y="47526"/>
                  </a:lnTo>
                  <a:lnTo>
                    <a:pt x="66881" y="35300"/>
                  </a:lnTo>
                  <a:lnTo>
                    <a:pt x="87820" y="30848"/>
                  </a:lnTo>
                  <a:lnTo>
                    <a:pt x="153125" y="30848"/>
                  </a:lnTo>
                  <a:lnTo>
                    <a:pt x="139644" y="16668"/>
                  </a:lnTo>
                  <a:lnTo>
                    <a:pt x="114510" y="4150"/>
                  </a:lnTo>
                  <a:lnTo>
                    <a:pt x="86639" y="0"/>
                  </a:lnTo>
                  <a:close/>
                </a:path>
                <a:path w="603250" h="723264">
                  <a:moveTo>
                    <a:pt x="153125" y="30848"/>
                  </a:moveTo>
                  <a:lnTo>
                    <a:pt x="87820" y="30848"/>
                  </a:lnTo>
                  <a:lnTo>
                    <a:pt x="108745" y="35619"/>
                  </a:lnTo>
                  <a:lnTo>
                    <a:pt x="126484" y="48101"/>
                  </a:lnTo>
                  <a:lnTo>
                    <a:pt x="138800" y="66031"/>
                  </a:lnTo>
                  <a:lnTo>
                    <a:pt x="143459" y="87147"/>
                  </a:lnTo>
                  <a:lnTo>
                    <a:pt x="139306" y="108907"/>
                  </a:lnTo>
                  <a:lnTo>
                    <a:pt x="127715" y="126557"/>
                  </a:lnTo>
                  <a:lnTo>
                    <a:pt x="110274" y="138484"/>
                  </a:lnTo>
                  <a:lnTo>
                    <a:pt x="88569" y="143078"/>
                  </a:lnTo>
                  <a:lnTo>
                    <a:pt x="156852" y="143078"/>
                  </a:lnTo>
                  <a:lnTo>
                    <a:pt x="165574" y="140068"/>
                  </a:lnTo>
                  <a:lnTo>
                    <a:pt x="249833" y="140068"/>
                  </a:lnTo>
                  <a:lnTo>
                    <a:pt x="234060" y="133680"/>
                  </a:lnTo>
                  <a:lnTo>
                    <a:pt x="210235" y="123233"/>
                  </a:lnTo>
                  <a:lnTo>
                    <a:pt x="190319" y="109950"/>
                  </a:lnTo>
                  <a:lnTo>
                    <a:pt x="175760" y="90885"/>
                  </a:lnTo>
                  <a:lnTo>
                    <a:pt x="168008" y="63093"/>
                  </a:lnTo>
                  <a:lnTo>
                    <a:pt x="158618" y="36626"/>
                  </a:lnTo>
                  <a:lnTo>
                    <a:pt x="153125" y="30848"/>
                  </a:lnTo>
                  <a:close/>
                </a:path>
              </a:pathLst>
            </a:custGeom>
            <a:solidFill>
              <a:srgbClr val="118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74377" y="2457293"/>
              <a:ext cx="98996" cy="9757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56241" y="2148462"/>
              <a:ext cx="73456" cy="7223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075910" y="2004617"/>
              <a:ext cx="50165" cy="58419"/>
            </a:xfrm>
            <a:custGeom>
              <a:avLst/>
              <a:gdLst/>
              <a:ahLst/>
              <a:cxnLst/>
              <a:rect l="l" t="t" r="r" b="b"/>
              <a:pathLst>
                <a:path w="50165" h="58419">
                  <a:moveTo>
                    <a:pt x="35217" y="0"/>
                  </a:moveTo>
                  <a:lnTo>
                    <a:pt x="25024" y="8477"/>
                  </a:lnTo>
                  <a:lnTo>
                    <a:pt x="16195" y="16473"/>
                  </a:lnTo>
                  <a:lnTo>
                    <a:pt x="7809" y="24909"/>
                  </a:lnTo>
                  <a:lnTo>
                    <a:pt x="0" y="33832"/>
                  </a:lnTo>
                  <a:lnTo>
                    <a:pt x="285" y="36802"/>
                  </a:lnTo>
                  <a:lnTo>
                    <a:pt x="3109" y="42157"/>
                  </a:lnTo>
                  <a:lnTo>
                    <a:pt x="7484" y="49427"/>
                  </a:lnTo>
                  <a:lnTo>
                    <a:pt x="12420" y="58140"/>
                  </a:lnTo>
                  <a:lnTo>
                    <a:pt x="49771" y="13715"/>
                  </a:lnTo>
                  <a:lnTo>
                    <a:pt x="44386" y="919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973616" y="1662444"/>
            <a:ext cx="464784" cy="697456"/>
            <a:chOff x="2454271" y="1920840"/>
            <a:chExt cx="527685" cy="791845"/>
          </a:xfrm>
        </p:grpSpPr>
        <p:sp>
          <p:nvSpPr>
            <p:cNvPr id="38" name="object 38"/>
            <p:cNvSpPr/>
            <p:nvPr/>
          </p:nvSpPr>
          <p:spPr>
            <a:xfrm>
              <a:off x="2454271" y="2067679"/>
              <a:ext cx="527685" cy="644525"/>
            </a:xfrm>
            <a:custGeom>
              <a:avLst/>
              <a:gdLst/>
              <a:ahLst/>
              <a:cxnLst/>
              <a:rect l="l" t="t" r="r" b="b"/>
              <a:pathLst>
                <a:path w="527685" h="644525">
                  <a:moveTo>
                    <a:pt x="518413" y="0"/>
                  </a:moveTo>
                  <a:lnTo>
                    <a:pt x="399554" y="240169"/>
                  </a:lnTo>
                  <a:lnTo>
                    <a:pt x="383786" y="221715"/>
                  </a:lnTo>
                  <a:lnTo>
                    <a:pt x="367499" y="210667"/>
                  </a:lnTo>
                  <a:lnTo>
                    <a:pt x="326366" y="216067"/>
                  </a:lnTo>
                  <a:lnTo>
                    <a:pt x="313131" y="239763"/>
                  </a:lnTo>
                  <a:lnTo>
                    <a:pt x="318369" y="264337"/>
                  </a:lnTo>
                  <a:lnTo>
                    <a:pt x="334603" y="273638"/>
                  </a:lnTo>
                  <a:lnTo>
                    <a:pt x="355757" y="276966"/>
                  </a:lnTo>
                  <a:lnTo>
                    <a:pt x="375754" y="283616"/>
                  </a:lnTo>
                  <a:lnTo>
                    <a:pt x="368425" y="288535"/>
                  </a:lnTo>
                  <a:lnTo>
                    <a:pt x="360965" y="292485"/>
                  </a:lnTo>
                  <a:lnTo>
                    <a:pt x="353362" y="295348"/>
                  </a:lnTo>
                  <a:lnTo>
                    <a:pt x="345605" y="297002"/>
                  </a:lnTo>
                  <a:lnTo>
                    <a:pt x="328098" y="302600"/>
                  </a:lnTo>
                  <a:lnTo>
                    <a:pt x="316450" y="313421"/>
                  </a:lnTo>
                  <a:lnTo>
                    <a:pt x="311563" y="328307"/>
                  </a:lnTo>
                  <a:lnTo>
                    <a:pt x="314337" y="346100"/>
                  </a:lnTo>
                  <a:lnTo>
                    <a:pt x="319442" y="365485"/>
                  </a:lnTo>
                  <a:lnTo>
                    <a:pt x="318141" y="381153"/>
                  </a:lnTo>
                  <a:lnTo>
                    <a:pt x="309687" y="395415"/>
                  </a:lnTo>
                  <a:lnTo>
                    <a:pt x="293331" y="410578"/>
                  </a:lnTo>
                  <a:lnTo>
                    <a:pt x="270708" y="392339"/>
                  </a:lnTo>
                  <a:lnTo>
                    <a:pt x="248086" y="387086"/>
                  </a:lnTo>
                  <a:lnTo>
                    <a:pt x="225214" y="395029"/>
                  </a:lnTo>
                  <a:lnTo>
                    <a:pt x="201841" y="416382"/>
                  </a:lnTo>
                  <a:lnTo>
                    <a:pt x="164477" y="370319"/>
                  </a:lnTo>
                  <a:lnTo>
                    <a:pt x="179776" y="350274"/>
                  </a:lnTo>
                  <a:lnTo>
                    <a:pt x="187304" y="333154"/>
                  </a:lnTo>
                  <a:lnTo>
                    <a:pt x="186685" y="319218"/>
                  </a:lnTo>
                  <a:lnTo>
                    <a:pt x="177545" y="308724"/>
                  </a:lnTo>
                  <a:lnTo>
                    <a:pt x="166164" y="304091"/>
                  </a:lnTo>
                  <a:lnTo>
                    <a:pt x="153095" y="302183"/>
                  </a:lnTo>
                  <a:lnTo>
                    <a:pt x="139316" y="301323"/>
                  </a:lnTo>
                  <a:lnTo>
                    <a:pt x="125806" y="299834"/>
                  </a:lnTo>
                  <a:lnTo>
                    <a:pt x="81765" y="274525"/>
                  </a:lnTo>
                  <a:lnTo>
                    <a:pt x="49504" y="240011"/>
                  </a:lnTo>
                  <a:lnTo>
                    <a:pt x="33121" y="223012"/>
                  </a:lnTo>
                  <a:lnTo>
                    <a:pt x="26900" y="217712"/>
                  </a:lnTo>
                  <a:lnTo>
                    <a:pt x="20018" y="213098"/>
                  </a:lnTo>
                  <a:lnTo>
                    <a:pt x="5791" y="204355"/>
                  </a:lnTo>
                  <a:lnTo>
                    <a:pt x="0" y="209346"/>
                  </a:lnTo>
                  <a:lnTo>
                    <a:pt x="4505" y="224593"/>
                  </a:lnTo>
                  <a:lnTo>
                    <a:pt x="6986" y="232092"/>
                  </a:lnTo>
                  <a:lnTo>
                    <a:pt x="10134" y="239229"/>
                  </a:lnTo>
                  <a:lnTo>
                    <a:pt x="30391" y="280911"/>
                  </a:lnTo>
                  <a:lnTo>
                    <a:pt x="47681" y="323508"/>
                  </a:lnTo>
                  <a:lnTo>
                    <a:pt x="61757" y="367159"/>
                  </a:lnTo>
                  <a:lnTo>
                    <a:pt x="72366" y="412003"/>
                  </a:lnTo>
                  <a:lnTo>
                    <a:pt x="79260" y="458177"/>
                  </a:lnTo>
                  <a:lnTo>
                    <a:pt x="85495" y="487714"/>
                  </a:lnTo>
                  <a:lnTo>
                    <a:pt x="97629" y="514389"/>
                  </a:lnTo>
                  <a:lnTo>
                    <a:pt x="115552" y="537228"/>
                  </a:lnTo>
                  <a:lnTo>
                    <a:pt x="139153" y="555256"/>
                  </a:lnTo>
                  <a:lnTo>
                    <a:pt x="157367" y="568048"/>
                  </a:lnTo>
                  <a:lnTo>
                    <a:pt x="169649" y="582752"/>
                  </a:lnTo>
                  <a:lnTo>
                    <a:pt x="175697" y="600465"/>
                  </a:lnTo>
                  <a:lnTo>
                    <a:pt x="175209" y="622287"/>
                  </a:lnTo>
                  <a:lnTo>
                    <a:pt x="175414" y="632978"/>
                  </a:lnTo>
                  <a:lnTo>
                    <a:pt x="179687" y="639781"/>
                  </a:lnTo>
                  <a:lnTo>
                    <a:pt x="187401" y="643307"/>
                  </a:lnTo>
                  <a:lnTo>
                    <a:pt x="197929" y="644169"/>
                  </a:lnTo>
                  <a:lnTo>
                    <a:pt x="242282" y="643442"/>
                  </a:lnTo>
                  <a:lnTo>
                    <a:pt x="264453" y="643597"/>
                  </a:lnTo>
                  <a:lnTo>
                    <a:pt x="286588" y="644410"/>
                  </a:lnTo>
                  <a:lnTo>
                    <a:pt x="300913" y="643511"/>
                  </a:lnTo>
                  <a:lnTo>
                    <a:pt x="310473" y="638652"/>
                  </a:lnTo>
                  <a:lnTo>
                    <a:pt x="315238" y="629339"/>
                  </a:lnTo>
                  <a:lnTo>
                    <a:pt x="315044" y="599103"/>
                  </a:lnTo>
                  <a:lnTo>
                    <a:pt x="319954" y="586865"/>
                  </a:lnTo>
                  <a:lnTo>
                    <a:pt x="329831" y="577435"/>
                  </a:lnTo>
                  <a:lnTo>
                    <a:pt x="344601" y="569887"/>
                  </a:lnTo>
                  <a:lnTo>
                    <a:pt x="377322" y="551241"/>
                  </a:lnTo>
                  <a:lnTo>
                    <a:pt x="400778" y="525687"/>
                  </a:lnTo>
                  <a:lnTo>
                    <a:pt x="415612" y="493395"/>
                  </a:lnTo>
                  <a:lnTo>
                    <a:pt x="422465" y="454533"/>
                  </a:lnTo>
                  <a:lnTo>
                    <a:pt x="426458" y="409261"/>
                  </a:lnTo>
                  <a:lnTo>
                    <a:pt x="432034" y="364053"/>
                  </a:lnTo>
                  <a:lnTo>
                    <a:pt x="439478" y="319171"/>
                  </a:lnTo>
                  <a:lnTo>
                    <a:pt x="449071" y="274878"/>
                  </a:lnTo>
                  <a:lnTo>
                    <a:pt x="461735" y="226738"/>
                  </a:lnTo>
                  <a:lnTo>
                    <a:pt x="475687" y="178926"/>
                  </a:lnTo>
                  <a:lnTo>
                    <a:pt x="505344" y="83739"/>
                  </a:lnTo>
                  <a:lnTo>
                    <a:pt x="519988" y="36093"/>
                  </a:lnTo>
                  <a:lnTo>
                    <a:pt x="522158" y="28030"/>
                  </a:lnTo>
                  <a:lnTo>
                    <a:pt x="527545" y="3467"/>
                  </a:lnTo>
                  <a:lnTo>
                    <a:pt x="518413" y="0"/>
                  </a:lnTo>
                  <a:close/>
                </a:path>
              </a:pathLst>
            </a:custGeom>
            <a:solidFill>
              <a:srgbClr val="118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64134" y="2364944"/>
              <a:ext cx="79679" cy="6861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59663" y="2276707"/>
              <a:ext cx="82143" cy="657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64146" y="2276708"/>
              <a:ext cx="79743" cy="6576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64915" y="2097432"/>
              <a:ext cx="78409" cy="6504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66874" y="2097407"/>
              <a:ext cx="78397" cy="6507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64924" y="1920840"/>
              <a:ext cx="78397" cy="6482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64785" y="2009228"/>
              <a:ext cx="78473" cy="6461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766981" y="2009247"/>
              <a:ext cx="78447" cy="6461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61363" y="2009241"/>
              <a:ext cx="79692" cy="6459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62607" y="2097448"/>
              <a:ext cx="78625" cy="6504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66974" y="2188695"/>
              <a:ext cx="78333" cy="6482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62641" y="2188678"/>
              <a:ext cx="78612" cy="6484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64908" y="2188695"/>
              <a:ext cx="78320" cy="64820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665408" y="3055137"/>
            <a:ext cx="3307079" cy="267226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Sugar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IN" sz="1400" spc="45" dirty="0">
                <a:solidFill>
                  <a:srgbClr val="58595B"/>
                </a:solidFill>
                <a:latin typeface="Arial MT"/>
                <a:cs typeface="Arial MT"/>
              </a:rPr>
              <a:t>(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4</a:t>
            </a:r>
            <a:r>
              <a:rPr lang="en-IN" sz="1400" spc="75" dirty="0">
                <a:solidFill>
                  <a:srgbClr val="58595B"/>
                </a:solidFill>
                <a:latin typeface="Arial MT"/>
                <a:cs typeface="Arial MT"/>
              </a:rPr>
              <a:t>2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,</a:t>
            </a:r>
            <a:r>
              <a:rPr lang="en-IN" sz="1400" spc="75" dirty="0">
                <a:solidFill>
                  <a:srgbClr val="58595B"/>
                </a:solidFill>
                <a:latin typeface="Arial MT"/>
                <a:cs typeface="Arial MT"/>
              </a:rPr>
              <a:t>4</a:t>
            </a:r>
            <a:r>
              <a:rPr sz="1400" spc="75" dirty="0">
                <a:solidFill>
                  <a:srgbClr val="58595B"/>
                </a:solidFill>
                <a:latin typeface="Arial MT"/>
                <a:cs typeface="Arial MT"/>
              </a:rPr>
              <a:t>00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TCD)</a:t>
            </a:r>
            <a:endParaRPr sz="14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75"/>
              </a:spcBef>
            </a:pP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Co-</a:t>
            </a:r>
            <a:r>
              <a:rPr sz="1400" spc="90" dirty="0">
                <a:solidFill>
                  <a:srgbClr val="58595B"/>
                </a:solidFill>
                <a:latin typeface="Arial MT"/>
                <a:cs typeface="Arial MT"/>
              </a:rPr>
              <a:t>Gen</a:t>
            </a:r>
            <a:r>
              <a:rPr sz="1400" spc="16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(166</a:t>
            </a:r>
            <a:r>
              <a:rPr sz="1400" spc="17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25" dirty="0">
                <a:solidFill>
                  <a:srgbClr val="58595B"/>
                </a:solidFill>
                <a:latin typeface="Arial MT"/>
                <a:cs typeface="Arial MT"/>
              </a:rPr>
              <a:t>MW)</a:t>
            </a:r>
            <a:endParaRPr sz="14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070"/>
              </a:spcBef>
            </a:pPr>
            <a:r>
              <a:rPr sz="1400" spc="90" dirty="0">
                <a:solidFill>
                  <a:srgbClr val="58595B"/>
                </a:solidFill>
                <a:latin typeface="Arial MT"/>
                <a:cs typeface="Arial MT"/>
              </a:rPr>
              <a:t>Distillery/</a:t>
            </a:r>
            <a:r>
              <a:rPr sz="1400" spc="10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80" dirty="0">
                <a:solidFill>
                  <a:srgbClr val="58595B"/>
                </a:solidFill>
                <a:latin typeface="Arial MT"/>
                <a:cs typeface="Arial MT"/>
              </a:rPr>
              <a:t>Ethanol</a:t>
            </a:r>
            <a:r>
              <a:rPr sz="1400" spc="114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58595B"/>
                </a:solidFill>
                <a:latin typeface="Arial MT"/>
                <a:cs typeface="Arial MT"/>
              </a:rPr>
              <a:t>(310</a:t>
            </a:r>
            <a:r>
              <a:rPr sz="1400" spc="114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KLD)*</a:t>
            </a:r>
            <a:endParaRPr sz="1400" dirty="0">
              <a:latin typeface="Arial MT"/>
              <a:cs typeface="Arial MT"/>
            </a:endParaRPr>
          </a:p>
          <a:p>
            <a:pPr algn="ctr">
              <a:lnSpc>
                <a:spcPct val="150000"/>
              </a:lnSpc>
              <a:spcBef>
                <a:spcPts val="20"/>
              </a:spcBef>
            </a:pPr>
            <a:r>
              <a:rPr sz="1400" spc="85" dirty="0">
                <a:solidFill>
                  <a:srgbClr val="58595B"/>
                </a:solidFill>
                <a:latin typeface="Arial MT"/>
                <a:cs typeface="Arial MT"/>
              </a:rPr>
              <a:t>+</a:t>
            </a:r>
            <a:r>
              <a:rPr sz="1400" spc="3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30" dirty="0">
                <a:solidFill>
                  <a:srgbClr val="58595B"/>
                </a:solidFill>
                <a:latin typeface="Arial MT"/>
                <a:cs typeface="Arial MT"/>
              </a:rPr>
              <a:t>(250</a:t>
            </a:r>
            <a:r>
              <a:rPr sz="1400" spc="4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KLD)**</a:t>
            </a:r>
            <a:endParaRPr lang="en-IN" sz="1400" spc="70" dirty="0">
              <a:solidFill>
                <a:srgbClr val="58595B"/>
              </a:solidFill>
              <a:latin typeface="Arial MT"/>
              <a:cs typeface="Arial MT"/>
            </a:endParaRPr>
          </a:p>
          <a:p>
            <a:pPr algn="ctr">
              <a:lnSpc>
                <a:spcPct val="150000"/>
              </a:lnSpc>
              <a:spcBef>
                <a:spcPts val="20"/>
              </a:spcBef>
            </a:pPr>
            <a:r>
              <a:rPr lang="en-IN" sz="14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Compressed</a:t>
            </a:r>
            <a:r>
              <a:rPr lang="en-IN" sz="1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IN" sz="1400" spc="9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Bio</a:t>
            </a:r>
            <a:r>
              <a:rPr lang="en-IN" sz="1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Gas</a:t>
            </a:r>
            <a:r>
              <a:rPr lang="en-IN" sz="1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(12</a:t>
            </a:r>
            <a:r>
              <a:rPr lang="en-IN" sz="1400" spc="4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 </a:t>
            </a:r>
            <a:r>
              <a:rPr lang="en-IN" sz="1400" spc="55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TPD)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latin typeface="Arial MT"/>
              <a:cs typeface="Arial MT"/>
            </a:endParaRPr>
          </a:p>
          <a:p>
            <a:pPr marL="492759" marR="485140" algn="ctr">
              <a:lnSpc>
                <a:spcPct val="161700"/>
              </a:lnSpc>
            </a:pP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Shriram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80" dirty="0">
                <a:solidFill>
                  <a:srgbClr val="58595B"/>
                </a:solidFill>
                <a:latin typeface="Arial MT"/>
                <a:cs typeface="Arial MT"/>
              </a:rPr>
              <a:t>F</a:t>
            </a:r>
            <a:r>
              <a:rPr sz="1400" spc="80" dirty="0">
                <a:solidFill>
                  <a:schemeClr val="tx1">
                    <a:lumMod val="65000"/>
                    <a:lumOff val="35000"/>
                  </a:schemeClr>
                </a:solidFill>
                <a:latin typeface="Arial MT"/>
                <a:cs typeface="Arial MT"/>
              </a:rPr>
              <a:t>arm</a:t>
            </a:r>
            <a:r>
              <a:rPr sz="1400" spc="4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65" dirty="0">
                <a:solidFill>
                  <a:srgbClr val="58595B"/>
                </a:solidFill>
                <a:latin typeface="Arial MT"/>
                <a:cs typeface="Arial MT"/>
              </a:rPr>
              <a:t>Solutions </a:t>
            </a:r>
            <a:r>
              <a:rPr sz="1400" spc="70" dirty="0">
                <a:solidFill>
                  <a:srgbClr val="58595B"/>
                </a:solidFill>
                <a:latin typeface="Arial MT"/>
                <a:cs typeface="Arial MT"/>
              </a:rPr>
              <a:t>Fertilizers</a:t>
            </a:r>
            <a:r>
              <a:rPr sz="14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sz="1400" spc="105" dirty="0">
                <a:solidFill>
                  <a:srgbClr val="58595B"/>
                </a:solidFill>
                <a:latin typeface="Arial MT"/>
                <a:cs typeface="Arial MT"/>
              </a:rPr>
              <a:t>(379,500</a:t>
            </a:r>
            <a:r>
              <a:rPr sz="1400" spc="55" dirty="0">
                <a:solidFill>
                  <a:srgbClr val="58595B"/>
                </a:solidFill>
                <a:latin typeface="Arial MT"/>
                <a:cs typeface="Arial MT"/>
              </a:rPr>
              <a:t> TPA) </a:t>
            </a:r>
            <a:r>
              <a:rPr sz="1400" spc="65" dirty="0" err="1">
                <a:solidFill>
                  <a:srgbClr val="58595B"/>
                </a:solidFill>
                <a:latin typeface="Arial MT"/>
                <a:cs typeface="Arial MT"/>
              </a:rPr>
              <a:t>Bioseed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234028" y="4086435"/>
            <a:ext cx="633730" cy="638810"/>
          </a:xfrm>
          <a:custGeom>
            <a:avLst/>
            <a:gdLst/>
            <a:ahLst/>
            <a:cxnLst/>
            <a:rect l="l" t="t" r="r" b="b"/>
            <a:pathLst>
              <a:path w="633729" h="638810">
                <a:moveTo>
                  <a:pt x="265518" y="273888"/>
                </a:moveTo>
                <a:lnTo>
                  <a:pt x="265150" y="222554"/>
                </a:lnTo>
                <a:lnTo>
                  <a:pt x="265049" y="171234"/>
                </a:lnTo>
                <a:lnTo>
                  <a:pt x="265417" y="68567"/>
                </a:lnTo>
                <a:lnTo>
                  <a:pt x="263613" y="55181"/>
                </a:lnTo>
                <a:lnTo>
                  <a:pt x="258038" y="46012"/>
                </a:lnTo>
                <a:lnTo>
                  <a:pt x="248742" y="40741"/>
                </a:lnTo>
                <a:lnTo>
                  <a:pt x="235762" y="39065"/>
                </a:lnTo>
                <a:lnTo>
                  <a:pt x="30441" y="38989"/>
                </a:lnTo>
                <a:lnTo>
                  <a:pt x="16268" y="41021"/>
                </a:lnTo>
                <a:lnTo>
                  <a:pt x="6870" y="47167"/>
                </a:lnTo>
                <a:lnTo>
                  <a:pt x="1701" y="57378"/>
                </a:lnTo>
                <a:lnTo>
                  <a:pt x="203" y="71564"/>
                </a:lnTo>
                <a:lnTo>
                  <a:pt x="647" y="172491"/>
                </a:lnTo>
                <a:lnTo>
                  <a:pt x="215" y="273405"/>
                </a:lnTo>
                <a:lnTo>
                  <a:pt x="1943" y="287731"/>
                </a:lnTo>
                <a:lnTo>
                  <a:pt x="7581" y="297205"/>
                </a:lnTo>
                <a:lnTo>
                  <a:pt x="17437" y="302323"/>
                </a:lnTo>
                <a:lnTo>
                  <a:pt x="31762" y="303542"/>
                </a:lnTo>
                <a:lnTo>
                  <a:pt x="56972" y="303009"/>
                </a:lnTo>
                <a:lnTo>
                  <a:pt x="82207" y="302958"/>
                </a:lnTo>
                <a:lnTo>
                  <a:pt x="132676" y="303237"/>
                </a:lnTo>
                <a:lnTo>
                  <a:pt x="208368" y="303022"/>
                </a:lnTo>
                <a:lnTo>
                  <a:pt x="233591" y="303517"/>
                </a:lnTo>
                <a:lnTo>
                  <a:pt x="247764" y="302437"/>
                </a:lnTo>
                <a:lnTo>
                  <a:pt x="257784" y="297637"/>
                </a:lnTo>
                <a:lnTo>
                  <a:pt x="263677" y="288378"/>
                </a:lnTo>
                <a:lnTo>
                  <a:pt x="265518" y="273888"/>
                </a:lnTo>
                <a:close/>
              </a:path>
              <a:path w="633729" h="638810">
                <a:moveTo>
                  <a:pt x="265569" y="609447"/>
                </a:moveTo>
                <a:lnTo>
                  <a:pt x="265125" y="558139"/>
                </a:lnTo>
                <a:lnTo>
                  <a:pt x="265010" y="506818"/>
                </a:lnTo>
                <a:lnTo>
                  <a:pt x="265468" y="404190"/>
                </a:lnTo>
                <a:lnTo>
                  <a:pt x="263613" y="390690"/>
                </a:lnTo>
                <a:lnTo>
                  <a:pt x="257924" y="381660"/>
                </a:lnTo>
                <a:lnTo>
                  <a:pt x="248551" y="376605"/>
                </a:lnTo>
                <a:lnTo>
                  <a:pt x="235673" y="375031"/>
                </a:lnTo>
                <a:lnTo>
                  <a:pt x="30416" y="374992"/>
                </a:lnTo>
                <a:lnTo>
                  <a:pt x="16383" y="376936"/>
                </a:lnTo>
                <a:lnTo>
                  <a:pt x="6934" y="382892"/>
                </a:lnTo>
                <a:lnTo>
                  <a:pt x="1651" y="392988"/>
                </a:lnTo>
                <a:lnTo>
                  <a:pt x="127" y="407339"/>
                </a:lnTo>
                <a:lnTo>
                  <a:pt x="622" y="456920"/>
                </a:lnTo>
                <a:lnTo>
                  <a:pt x="838" y="506488"/>
                </a:lnTo>
                <a:lnTo>
                  <a:pt x="660" y="556069"/>
                </a:lnTo>
                <a:lnTo>
                  <a:pt x="0" y="605624"/>
                </a:lnTo>
                <a:lnTo>
                  <a:pt x="1803" y="622211"/>
                </a:lnTo>
                <a:lnTo>
                  <a:pt x="8153" y="632650"/>
                </a:lnTo>
                <a:lnTo>
                  <a:pt x="19265" y="637870"/>
                </a:lnTo>
                <a:lnTo>
                  <a:pt x="35369" y="638797"/>
                </a:lnTo>
                <a:lnTo>
                  <a:pt x="59690" y="638086"/>
                </a:lnTo>
                <a:lnTo>
                  <a:pt x="84035" y="638035"/>
                </a:lnTo>
                <a:lnTo>
                  <a:pt x="132765" y="638416"/>
                </a:lnTo>
                <a:lnTo>
                  <a:pt x="208432" y="638200"/>
                </a:lnTo>
                <a:lnTo>
                  <a:pt x="233641" y="638708"/>
                </a:lnTo>
                <a:lnTo>
                  <a:pt x="247738" y="637743"/>
                </a:lnTo>
                <a:lnTo>
                  <a:pt x="257771" y="633171"/>
                </a:lnTo>
                <a:lnTo>
                  <a:pt x="263728" y="624052"/>
                </a:lnTo>
                <a:lnTo>
                  <a:pt x="265569" y="609447"/>
                </a:lnTo>
                <a:close/>
              </a:path>
              <a:path w="633729" h="638810">
                <a:moveTo>
                  <a:pt x="593483" y="609104"/>
                </a:moveTo>
                <a:lnTo>
                  <a:pt x="593077" y="558673"/>
                </a:lnTo>
                <a:lnTo>
                  <a:pt x="592950" y="508228"/>
                </a:lnTo>
                <a:lnTo>
                  <a:pt x="593471" y="407352"/>
                </a:lnTo>
                <a:lnTo>
                  <a:pt x="591908" y="393065"/>
                </a:lnTo>
                <a:lnTo>
                  <a:pt x="586587" y="382955"/>
                </a:lnTo>
                <a:lnTo>
                  <a:pt x="577113" y="376948"/>
                </a:lnTo>
                <a:lnTo>
                  <a:pt x="563029" y="374980"/>
                </a:lnTo>
                <a:lnTo>
                  <a:pt x="357784" y="375043"/>
                </a:lnTo>
                <a:lnTo>
                  <a:pt x="344906" y="376631"/>
                </a:lnTo>
                <a:lnTo>
                  <a:pt x="335597" y="381723"/>
                </a:lnTo>
                <a:lnTo>
                  <a:pt x="329971" y="390779"/>
                </a:lnTo>
                <a:lnTo>
                  <a:pt x="328155" y="404304"/>
                </a:lnTo>
                <a:lnTo>
                  <a:pt x="328663" y="506933"/>
                </a:lnTo>
                <a:lnTo>
                  <a:pt x="328536" y="558241"/>
                </a:lnTo>
                <a:lnTo>
                  <a:pt x="328053" y="609549"/>
                </a:lnTo>
                <a:lnTo>
                  <a:pt x="359943" y="638708"/>
                </a:lnTo>
                <a:lnTo>
                  <a:pt x="384276" y="638187"/>
                </a:lnTo>
                <a:lnTo>
                  <a:pt x="457339" y="638416"/>
                </a:lnTo>
                <a:lnTo>
                  <a:pt x="535622" y="638200"/>
                </a:lnTo>
                <a:lnTo>
                  <a:pt x="561695" y="638708"/>
                </a:lnTo>
                <a:lnTo>
                  <a:pt x="575868" y="637628"/>
                </a:lnTo>
                <a:lnTo>
                  <a:pt x="585838" y="632841"/>
                </a:lnTo>
                <a:lnTo>
                  <a:pt x="591680" y="623595"/>
                </a:lnTo>
                <a:lnTo>
                  <a:pt x="593483" y="609104"/>
                </a:lnTo>
                <a:close/>
              </a:path>
              <a:path w="633729" h="638810">
                <a:moveTo>
                  <a:pt x="633552" y="170472"/>
                </a:moveTo>
                <a:lnTo>
                  <a:pt x="591578" y="116357"/>
                </a:lnTo>
                <a:lnTo>
                  <a:pt x="554304" y="78638"/>
                </a:lnTo>
                <a:lnTo>
                  <a:pt x="516547" y="41414"/>
                </a:lnTo>
                <a:lnTo>
                  <a:pt x="478282" y="4724"/>
                </a:lnTo>
                <a:lnTo>
                  <a:pt x="461048" y="0"/>
                </a:lnTo>
                <a:lnTo>
                  <a:pt x="451040" y="977"/>
                </a:lnTo>
                <a:lnTo>
                  <a:pt x="405079" y="41554"/>
                </a:lnTo>
                <a:lnTo>
                  <a:pt x="366725" y="79413"/>
                </a:lnTo>
                <a:lnTo>
                  <a:pt x="328828" y="117729"/>
                </a:lnTo>
                <a:lnTo>
                  <a:pt x="291338" y="156451"/>
                </a:lnTo>
                <a:lnTo>
                  <a:pt x="287083" y="170992"/>
                </a:lnTo>
                <a:lnTo>
                  <a:pt x="287731" y="179412"/>
                </a:lnTo>
                <a:lnTo>
                  <a:pt x="290347" y="185343"/>
                </a:lnTo>
                <a:lnTo>
                  <a:pt x="322948" y="219557"/>
                </a:lnTo>
                <a:lnTo>
                  <a:pt x="356069" y="253784"/>
                </a:lnTo>
                <a:lnTo>
                  <a:pt x="460019" y="359765"/>
                </a:lnTo>
                <a:lnTo>
                  <a:pt x="564642" y="254088"/>
                </a:lnTo>
                <a:lnTo>
                  <a:pt x="597877" y="220014"/>
                </a:lnTo>
                <a:lnTo>
                  <a:pt x="630529" y="185902"/>
                </a:lnTo>
                <a:lnTo>
                  <a:pt x="633171" y="179578"/>
                </a:lnTo>
                <a:lnTo>
                  <a:pt x="633552" y="170472"/>
                </a:lnTo>
                <a:close/>
              </a:path>
            </a:pathLst>
          </a:custGeom>
          <a:solidFill>
            <a:srgbClr val="0095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xfrm>
            <a:off x="5947674" y="7638168"/>
            <a:ext cx="2713756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DCM</a:t>
            </a:r>
            <a:r>
              <a:rPr spc="19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SHRIRAM</a:t>
            </a:r>
            <a:r>
              <a:rPr spc="19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pc="-2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LTD.</a:t>
            </a:r>
          </a:p>
        </p:txBody>
      </p:sp>
      <p:sp>
        <p:nvSpPr>
          <p:cNvPr id="55" name="object 22">
            <a:extLst>
              <a:ext uri="{FF2B5EF4-FFF2-40B4-BE49-F238E27FC236}">
                <a16:creationId xmlns:a16="http://schemas.microsoft.com/office/drawing/2014/main" id="{13AF04B9-43D2-47CC-BAB7-E4C42E2091AE}"/>
              </a:ext>
            </a:extLst>
          </p:cNvPr>
          <p:cNvSpPr txBox="1"/>
          <p:nvPr/>
        </p:nvSpPr>
        <p:spPr>
          <a:xfrm>
            <a:off x="9570256" y="3303834"/>
            <a:ext cx="4484770" cy="2162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060" marR="5080" indent="-594995">
              <a:lnSpc>
                <a:spcPct val="101099"/>
              </a:lnSpc>
              <a:spcBef>
                <a:spcPts val="95"/>
              </a:spcBef>
            </a:pPr>
            <a:r>
              <a:rPr lang="en-IN" sz="1400" spc="50" dirty="0">
                <a:solidFill>
                  <a:srgbClr val="58595B"/>
                </a:solidFill>
                <a:latin typeface="Arial MT"/>
                <a:cs typeface="Arial MT"/>
              </a:rPr>
              <a:t>Aluminium Windows &amp; Doors, </a:t>
            </a:r>
            <a:r>
              <a:rPr lang="en-IN" sz="1400" spc="55" dirty="0">
                <a:solidFill>
                  <a:srgbClr val="58595B"/>
                </a:solidFill>
                <a:latin typeface="Arial MT"/>
                <a:cs typeface="Arial MT"/>
              </a:rPr>
              <a:t>Façade &amp; Hardware</a:t>
            </a:r>
            <a:r>
              <a:rPr lang="en-IN" sz="1400" spc="50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r>
              <a:rPr lang="en-IN" sz="1400" spc="55" dirty="0">
                <a:solidFill>
                  <a:srgbClr val="58595B"/>
                </a:solidFill>
                <a:latin typeface="Arial MT"/>
                <a:cs typeface="Arial MT"/>
              </a:rPr>
              <a:t> 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7" name="object 30">
            <a:extLst>
              <a:ext uri="{FF2B5EF4-FFF2-40B4-BE49-F238E27FC236}">
                <a16:creationId xmlns:a16="http://schemas.microsoft.com/office/drawing/2014/main" id="{86E01EE9-88A6-4A56-A2C9-23D67BA37212}"/>
              </a:ext>
            </a:extLst>
          </p:cNvPr>
          <p:cNvSpPr txBox="1"/>
          <p:nvPr/>
        </p:nvSpPr>
        <p:spPr>
          <a:xfrm>
            <a:off x="500751" y="2438400"/>
            <a:ext cx="3486152" cy="487313"/>
          </a:xfrm>
          <a:prstGeom prst="rect">
            <a:avLst/>
          </a:prstGeom>
          <a:solidFill>
            <a:srgbClr val="0095DA"/>
          </a:solidFill>
        </p:spPr>
        <p:txBody>
          <a:bodyPr vert="horz" wrap="square" lIns="0" tIns="78740" rIns="0" bIns="0" rtlCol="0">
            <a:spAutoFit/>
          </a:bodyPr>
          <a:lstStyle/>
          <a:p>
            <a:pPr marL="436880">
              <a:lnSpc>
                <a:spcPct val="100000"/>
              </a:lnSpc>
              <a:spcBef>
                <a:spcPts val="620"/>
              </a:spcBef>
            </a:pPr>
            <a:r>
              <a:rPr lang="en-IN" sz="2650" dirty="0">
                <a:solidFill>
                  <a:srgbClr val="FFFFFF"/>
                </a:solidFill>
                <a:latin typeface="Arial MT"/>
                <a:cs typeface="Verdana"/>
              </a:rPr>
              <a:t>Agri Businesses</a:t>
            </a:r>
            <a:endParaRPr lang="en-IN" sz="2650" spc="-20" dirty="0">
              <a:solidFill>
                <a:srgbClr val="FFFFFF"/>
              </a:solidFill>
              <a:latin typeface="Arial MT"/>
              <a:cs typeface="Verdana"/>
            </a:endParaRPr>
          </a:p>
        </p:txBody>
      </p:sp>
      <p:sp>
        <p:nvSpPr>
          <p:cNvPr id="58" name="object 30">
            <a:extLst>
              <a:ext uri="{FF2B5EF4-FFF2-40B4-BE49-F238E27FC236}">
                <a16:creationId xmlns:a16="http://schemas.microsoft.com/office/drawing/2014/main" id="{0D9C495C-548B-4400-BFC3-6B5FF52802A5}"/>
              </a:ext>
            </a:extLst>
          </p:cNvPr>
          <p:cNvSpPr txBox="1"/>
          <p:nvPr/>
        </p:nvSpPr>
        <p:spPr>
          <a:xfrm>
            <a:off x="9059422" y="2445889"/>
            <a:ext cx="5113778" cy="487313"/>
          </a:xfrm>
          <a:prstGeom prst="rect">
            <a:avLst/>
          </a:prstGeom>
          <a:solidFill>
            <a:srgbClr val="0095DA"/>
          </a:solidFill>
        </p:spPr>
        <p:txBody>
          <a:bodyPr vert="horz" wrap="square" lIns="0" tIns="78740" rIns="0" bIns="0" rtlCol="0">
            <a:spAutoFit/>
          </a:bodyPr>
          <a:lstStyle/>
          <a:p>
            <a:pPr marL="436880" algn="l">
              <a:spcBef>
                <a:spcPts val="620"/>
              </a:spcBef>
            </a:pPr>
            <a:r>
              <a:rPr lang="en-IN" sz="2650" dirty="0">
                <a:solidFill>
                  <a:srgbClr val="FFFFFF"/>
                </a:solidFill>
                <a:latin typeface="Arial MT"/>
                <a:cs typeface="Verdana"/>
              </a:rPr>
              <a:t>Building Material </a:t>
            </a:r>
            <a:r>
              <a:rPr lang="en-IN" sz="2650" dirty="0">
                <a:solidFill>
                  <a:schemeClr val="bg1"/>
                </a:solidFill>
                <a:latin typeface="Arial MT"/>
                <a:cs typeface="Verdana"/>
              </a:rPr>
              <a:t>Products</a:t>
            </a:r>
            <a:endParaRPr lang="en-IN" sz="2650" spc="-20" dirty="0">
              <a:solidFill>
                <a:schemeClr val="bg1"/>
              </a:solidFill>
              <a:latin typeface="Arial MT"/>
              <a:cs typeface="Verdana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3E83DD94-D5A9-4B48-B302-B7A1D572392F}"/>
              </a:ext>
            </a:extLst>
          </p:cNvPr>
          <p:cNvSpPr txBox="1">
            <a:spLocks/>
          </p:cNvSpPr>
          <p:nvPr/>
        </p:nvSpPr>
        <p:spPr>
          <a:xfrm>
            <a:off x="13868400" y="7661163"/>
            <a:ext cx="515363" cy="3398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3655" algn="ctr">
              <a:spcBef>
                <a:spcPts val="130"/>
              </a:spcBef>
            </a:pPr>
            <a:r>
              <a:rPr lang="en-IN" spc="60" dirty="0">
                <a:solidFill>
                  <a:srgbClr val="58595B"/>
                </a:solidFill>
              </a:rPr>
              <a:t>9</a:t>
            </a:r>
            <a:endParaRPr lang="en-IN" spc="-20" dirty="0">
              <a:solidFill>
                <a:srgbClr val="58595B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5895</TotalTime>
  <Words>2293</Words>
  <Application>Microsoft Office PowerPoint</Application>
  <PresentationFormat>Custom</PresentationFormat>
  <Paragraphs>530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MT</vt:lpstr>
      <vt:lpstr>Calibri</vt:lpstr>
      <vt:lpstr>Courier New</vt:lpstr>
      <vt:lpstr>Georgia</vt:lpstr>
      <vt:lpstr>Tahoma</vt:lpstr>
      <vt:lpstr>Times New Roman</vt:lpstr>
      <vt:lpstr>Trebuchet MS</vt:lpstr>
      <vt:lpstr>Verdana</vt:lpstr>
      <vt:lpstr>Office Theme</vt:lpstr>
      <vt:lpstr>1_Office Theme</vt:lpstr>
      <vt:lpstr>2_Office Theme</vt:lpstr>
      <vt:lpstr>3_Office Theme</vt:lpstr>
      <vt:lpstr>CORPORATE PRESENTATION June 2026</vt:lpstr>
      <vt:lpstr>INDEX</vt:lpstr>
      <vt:lpstr>OUR VISION</vt:lpstr>
      <vt:lpstr>DCM SHRIRAM LTD. AN OVERVIEW OF A 137 YEAR’S OLD GROUP</vt:lpstr>
      <vt:lpstr>SUSTAINED ENTREPRENEURSHIP OF OVER 137 YEARS</vt:lpstr>
      <vt:lpstr>SUSTAINED ENTREPRENEURSHIP OF OVER 137 YEARS</vt:lpstr>
      <vt:lpstr>DCM SHRIRAM’S STRONG LEADERSHIP</vt:lpstr>
      <vt:lpstr>CHANGING LANDSCAPE</vt:lpstr>
      <vt:lpstr>OUR BUSINESSES</vt:lpstr>
      <vt:lpstr>OUR PRESENCE</vt:lpstr>
      <vt:lpstr>BUSINESS PROFILE</vt:lpstr>
      <vt:lpstr>DIVERSIFIED BUSINESS</vt:lpstr>
      <vt:lpstr>KEY FINANCIALS</vt:lpstr>
      <vt:lpstr>KEY FINANCIALS</vt:lpstr>
      <vt:lpstr>STRATEGY FRAMEWORK</vt:lpstr>
      <vt:lpstr>ESG - VALUE CREATION</vt:lpstr>
      <vt:lpstr>ESG - VALUE CREATION</vt:lpstr>
      <vt:lpstr>CORPORATE SOCIAL RESPONSIBILITY</vt:lpstr>
      <vt:lpstr>CSR PROGRAM APPROACH @ DCM SHRIRAM LTD</vt:lpstr>
      <vt:lpstr>CORPORATE SOCIAL RESPONSIBILITY</vt:lpstr>
      <vt:lpstr>AWARDS &amp; ACCOLADES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PPT_june _R1</dc:title>
  <dc:creator>Gurudiksha Kaur</dc:creator>
  <cp:lastModifiedBy>Gurudiksha Kaur</cp:lastModifiedBy>
  <cp:revision>40</cp:revision>
  <dcterms:created xsi:type="dcterms:W3CDTF">2026-06-07T06:29:16Z</dcterms:created>
  <dcterms:modified xsi:type="dcterms:W3CDTF">2026-06-26T07:51:57Z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2026-06-07T00:00:00Z</vt:filetime>
  </property>
  <property fmtid="{D5CDD505-2E9C-101B-9397-08002B2CF9AE}" pid="4" name="Creator">
    <vt:lpwstr>Adobe Illustrator 26.0 (Windows)</vt:lpwstr>
  </property>
  <property fmtid="{D5CDD505-2E9C-101B-9397-08002B2CF9AE}" pid="5" name="LastSaved">
    <vt:filetime>2026-06-07T00:00:00Z</vt:filetime>
  </property>
  <property fmtid="{D5CDD505-2E9C-101B-9397-08002B2CF9AE}" pid="6" name="Producer">
    <vt:lpwstr>Adobe PDF library 16.03</vt:lpwstr>
  </property>
</Properties>
</file>